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</p:sldIdLst>
  <p:sldSz cy="5143500" cx="9144000"/>
  <p:notesSz cx="17348200" cy="9753600"/>
  <p:embeddedFontLst>
    <p:embeddedFont>
      <p:font typeface="Oswald"/>
      <p:regular r:id="rId41"/>
      <p:bold r:id="rId42"/>
    </p:embeddedFont>
    <p:embeddedFont>
      <p:font typeface="Advent Pro Light"/>
      <p:regular r:id="rId43"/>
      <p:bold r:id="rId44"/>
    </p:embeddedFont>
    <p:embeddedFont>
      <p:font typeface="Advent Pro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schemas.openxmlformats.org/officeDocument/2006/relationships/font" Target="fonts/Oswald-bold.fntdata"/><Relationship Id="rId41" Type="http://schemas.openxmlformats.org/officeDocument/2006/relationships/font" Target="fonts/Oswald-regular.fntdata"/><Relationship Id="rId22" Type="http://schemas.openxmlformats.org/officeDocument/2006/relationships/slide" Target="slides/slide18.xml"/><Relationship Id="rId44" Type="http://schemas.openxmlformats.org/officeDocument/2006/relationships/font" Target="fonts/AdventProLight-bold.fntdata"/><Relationship Id="rId21" Type="http://schemas.openxmlformats.org/officeDocument/2006/relationships/slide" Target="slides/slide17.xml"/><Relationship Id="rId43" Type="http://schemas.openxmlformats.org/officeDocument/2006/relationships/font" Target="fonts/AdventProLight-regular.fntdata"/><Relationship Id="rId24" Type="http://schemas.openxmlformats.org/officeDocument/2006/relationships/slide" Target="slides/slide20.xml"/><Relationship Id="rId46" Type="http://schemas.openxmlformats.org/officeDocument/2006/relationships/font" Target="fonts/AdventPro-bold.fntdata"/><Relationship Id="rId23" Type="http://schemas.openxmlformats.org/officeDocument/2006/relationships/slide" Target="slides/slide19.xml"/><Relationship Id="rId45" Type="http://schemas.openxmlformats.org/officeDocument/2006/relationships/font" Target="fonts/AdventPr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894760" y="731500"/>
            <a:ext cx="115605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bff2560e2_0_0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g8bff2560e2_0_0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d6d07cee1_0_106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8d6d07cee1_0_106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24719436a_0_25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824719436a_0_25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d6d07cee1_0_82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8d6d07cee1_0_82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824719436a_0_45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824719436a_0_45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b3742900f_0_85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8b3742900f_0_85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b30597101_0_0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8b30597101_0_0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b30597101_0_8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8b30597101_0_8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1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8b3742900f_0_23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g8b3742900f_0_23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8b3742900f_0_42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8b3742900f_0_42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bff2560e2_0_8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8bff2560e2_0_8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8bb0bfe747_2_32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8bb0bfe747_2_32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247515550_3_0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8247515550_3_0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8247515550_3_18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g8247515550_3_18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7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8bb0bfe747_2_9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8bb0bfe747_2_9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8bb0bfe747_2_0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8bb0bfe747_2_0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6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8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p8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9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p9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2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p12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d6d07cee1_0_0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8d6d07cee1_0_0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3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p13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4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" name="Google Shape;451;p14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5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9" name="Google Shape;459;p15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6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16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7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17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3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3" name="Google Shape;483;p23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7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0" name="Google Shape;490;p27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24719436a_0_5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824719436a_0_5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d6d07cee1_0_25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8d6d07cee1_0_25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24719436a_0_15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824719436a_0_15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d6d07cee1_0_63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8d6d07cee1_0_63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d6d07cee1_0_44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8d6d07cee1_0_44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24719436a_0_35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824719436a_0_35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 type="obj">
  <p:cSld name="OBJECT">
    <p:bg>
      <p:bgPr>
        <a:solidFill>
          <a:srgbClr val="434343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i="0" sz="6000">
                <a:solidFill>
                  <a:srgbClr val="FFC39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DESIGN 1 ">
  <p:cSld name="CUSTOM_8_1_1_1">
    <p:bg>
      <p:bgPr>
        <a:solidFill>
          <a:srgbClr val="FFC39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DESIGN">
  <p:cSld name="CUSTOM_8">
    <p:bg>
      <p:bgPr>
        <a:solidFill>
          <a:srgbClr val="434343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i="0" sz="22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 &amp; TEXT  ">
  <p:cSld name="CUSTOM_6_1_1">
    <p:bg>
      <p:bgPr>
        <a:solidFill>
          <a:srgbClr val="43434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1863725" y="2877100"/>
            <a:ext cx="54861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type="title"/>
          </p:nvPr>
        </p:nvSpPr>
        <p:spPr>
          <a:xfrm>
            <a:off x="1587750" y="1763196"/>
            <a:ext cx="59685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 type="blank">
  <p:cSld name="BLANK">
    <p:bg>
      <p:bgPr>
        <a:solidFill>
          <a:srgbClr val="FFC39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2">
  <p:cSld name="CUSTOM_12">
    <p:bg>
      <p:bgPr>
        <a:solidFill>
          <a:srgbClr val="434343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 1">
  <p:cSld name="CUSTOM_12_3"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&amp; TEXT">
  <p:cSld name="Title Slide">
    <p:bg>
      <p:bgPr>
        <a:solidFill>
          <a:srgbClr val="FFC39F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i="0"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>
  <p:cSld name="OBJECT_1">
    <p:bg>
      <p:bgPr>
        <a:solidFill>
          <a:srgbClr val="FFC39F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887750" y="1917800"/>
            <a:ext cx="73686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i="0"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16" name="Google Shape;16;p4"/>
          <p:cNvSpPr txBox="1"/>
          <p:nvPr>
            <p:ph idx="1" type="subTitle"/>
          </p:nvPr>
        </p:nvSpPr>
        <p:spPr>
          <a:xfrm>
            <a:off x="2897425" y="2950825"/>
            <a:ext cx="33492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">
  <p:cSld name="Title and Content">
    <p:bg>
      <p:bgPr>
        <a:solidFill>
          <a:srgbClr val="FFC39F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2" type="title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1" name="Google Shape;21;p5"/>
          <p:cNvSpPr txBox="1"/>
          <p:nvPr>
            <p:ph idx="3" type="subTitle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4" type="title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3" name="Google Shape;23;p5"/>
          <p:cNvSpPr txBox="1"/>
          <p:nvPr>
            <p:ph idx="5" type="subTitle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6" type="title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5" name="Google Shape;25;p5"/>
          <p:cNvSpPr txBox="1"/>
          <p:nvPr>
            <p:ph idx="7" type="title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6" name="Google Shape;26;p5"/>
          <p:cNvSpPr txBox="1"/>
          <p:nvPr>
            <p:ph idx="8" type="title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7" name="Google Shape;27;p5"/>
          <p:cNvSpPr txBox="1"/>
          <p:nvPr>
            <p:ph idx="9" type="title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8" name="Google Shape;28;p5"/>
          <p:cNvSpPr txBox="1"/>
          <p:nvPr>
            <p:ph idx="13" type="subTitle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4" type="title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5507">
          <p15:clr>
            <a:srgbClr val="F9AD4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DESIGN ">
  <p:cSld name="Two Content">
    <p:bg>
      <p:bgPr>
        <a:solidFill>
          <a:srgbClr val="434343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500075" y="3425500"/>
            <a:ext cx="38427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i="0" sz="6000">
                <a:solidFill>
                  <a:srgbClr val="FFC39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3500075" y="4089729"/>
            <a:ext cx="29076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FFC39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2" type="title"/>
          </p:nvPr>
        </p:nvSpPr>
        <p:spPr>
          <a:xfrm>
            <a:off x="906425" y="2997417"/>
            <a:ext cx="2397000" cy="1040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&amp; TWO COLUMNS">
  <p:cSld name="CUSTOM">
    <p:bg>
      <p:bgPr>
        <a:solidFill>
          <a:srgbClr val="43434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idx="1" type="subTitle"/>
          </p:nvPr>
        </p:nvSpPr>
        <p:spPr>
          <a:xfrm>
            <a:off x="1495212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2028050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i="0" sz="16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i="0" sz="22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i="0" sz="16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EXT">
  <p:cSld name="CUSTOM_5">
    <p:bg>
      <p:bgPr>
        <a:solidFill>
          <a:srgbClr val="FFC39F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&amp; THREE COLUMNS">
  <p:cSld name="CUSTOM_1">
    <p:bg>
      <p:bgPr>
        <a:solidFill>
          <a:srgbClr val="FFC39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type="title"/>
          </p:nvPr>
        </p:nvSpPr>
        <p:spPr>
          <a:xfrm>
            <a:off x="1251626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1252500" y="3340500"/>
            <a:ext cx="18414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9pPr>
          </a:lstStyle>
          <a:p/>
        </p:txBody>
      </p:sp>
      <p:sp>
        <p:nvSpPr>
          <p:cNvPr id="46" name="Google Shape;46;p9"/>
          <p:cNvSpPr txBox="1"/>
          <p:nvPr>
            <p:ph idx="2" type="title"/>
          </p:nvPr>
        </p:nvSpPr>
        <p:spPr>
          <a:xfrm>
            <a:off x="3651315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3" type="subTitle"/>
          </p:nvPr>
        </p:nvSpPr>
        <p:spPr>
          <a:xfrm>
            <a:off x="3652223" y="3340500"/>
            <a:ext cx="18414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9pPr>
          </a:lstStyle>
          <a:p/>
        </p:txBody>
      </p:sp>
      <p:sp>
        <p:nvSpPr>
          <p:cNvPr id="48" name="Google Shape;48;p9"/>
          <p:cNvSpPr txBox="1"/>
          <p:nvPr>
            <p:ph idx="4" type="title"/>
          </p:nvPr>
        </p:nvSpPr>
        <p:spPr>
          <a:xfrm>
            <a:off x="6051952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5" type="subTitle"/>
          </p:nvPr>
        </p:nvSpPr>
        <p:spPr>
          <a:xfrm>
            <a:off x="6052849" y="3340500"/>
            <a:ext cx="18414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9pPr>
          </a:lstStyle>
          <a:p/>
        </p:txBody>
      </p:sp>
      <p:sp>
        <p:nvSpPr>
          <p:cNvPr id="50" name="Google Shape;50;p9"/>
          <p:cNvSpPr txBox="1"/>
          <p:nvPr>
            <p:ph idx="6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1">
  <p:cSld name="CUSTOM_12_2">
    <p:bg>
      <p:bgPr>
        <a:solidFill>
          <a:srgbClr val="FFC39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>
            <p:ph type="title"/>
          </p:nvPr>
        </p:nvSpPr>
        <p:spPr>
          <a:xfrm flipH="1">
            <a:off x="1458000" y="3425500"/>
            <a:ext cx="38427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i="0" sz="6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3" name="Google Shape;53;p10"/>
          <p:cNvSpPr txBox="1"/>
          <p:nvPr>
            <p:ph idx="1" type="subTitle"/>
          </p:nvPr>
        </p:nvSpPr>
        <p:spPr>
          <a:xfrm flipH="1">
            <a:off x="2393100" y="4089729"/>
            <a:ext cx="29076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9pPr>
          </a:lstStyle>
          <a:p/>
        </p:txBody>
      </p:sp>
      <p:sp>
        <p:nvSpPr>
          <p:cNvPr id="54" name="Google Shape;54;p10"/>
          <p:cNvSpPr txBox="1"/>
          <p:nvPr>
            <p:ph idx="2" type="title"/>
          </p:nvPr>
        </p:nvSpPr>
        <p:spPr>
          <a:xfrm flipH="1">
            <a:off x="5497350" y="2997417"/>
            <a:ext cx="2397000" cy="1040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33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3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3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1.png"/><Relationship Id="rId6" Type="http://schemas.openxmlformats.org/officeDocument/2006/relationships/image" Target="../media/image3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3.jpg"/><Relationship Id="rId6" Type="http://schemas.openxmlformats.org/officeDocument/2006/relationships/image" Target="../media/image1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16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18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29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2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3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983" y="60082"/>
            <a:ext cx="4482763" cy="234495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7"/>
          <p:cNvSpPr txBox="1"/>
          <p:nvPr>
            <p:ph type="title"/>
          </p:nvPr>
        </p:nvSpPr>
        <p:spPr>
          <a:xfrm>
            <a:off x="490574" y="2062350"/>
            <a:ext cx="44247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 sz="3200">
                <a:solidFill>
                  <a:srgbClr val="FFC39F"/>
                </a:solidFill>
              </a:rPr>
              <a:t>Introduction to</a:t>
            </a:r>
            <a:br>
              <a:rPr lang="en-IN" sz="3200">
                <a:solidFill>
                  <a:srgbClr val="FFC39F"/>
                </a:solidFill>
              </a:rPr>
            </a:br>
            <a:r>
              <a:rPr lang="en-IN" sz="3200"/>
              <a:t>Internet and Web Development</a:t>
            </a:r>
            <a:endParaRPr sz="3200">
              <a:solidFill>
                <a:srgbClr val="FFC39F"/>
              </a:solidFill>
            </a:endParaRPr>
          </a:p>
        </p:txBody>
      </p:sp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490569" y="3184596"/>
            <a:ext cx="37569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By: Aditya Raj Singh ⚡</a:t>
            </a:r>
            <a:endParaRPr sz="16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72" name="Google Shape;7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3775" y="4247945"/>
            <a:ext cx="2416044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7"/>
          <p:cNvPicPr preferRelativeResize="0"/>
          <p:nvPr/>
        </p:nvPicPr>
        <p:blipFill rotWithShape="1">
          <a:blip r:embed="rId4">
            <a:alphaModFix/>
          </a:blip>
          <a:srcRect b="12126" l="0" r="0" t="12133"/>
          <a:stretch/>
        </p:blipFill>
        <p:spPr>
          <a:xfrm>
            <a:off x="4909794" y="1394799"/>
            <a:ext cx="3735560" cy="212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idx="2" type="title"/>
          </p:nvPr>
        </p:nvSpPr>
        <p:spPr>
          <a:xfrm>
            <a:off x="805150" y="466375"/>
            <a:ext cx="3308400" cy="37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>
                <a:solidFill>
                  <a:srgbClr val="FFC39F"/>
                </a:solidFill>
              </a:rPr>
              <a:t>What is a web browser</a:t>
            </a:r>
            <a:r>
              <a:rPr lang="en-IN" sz="6000">
                <a:solidFill>
                  <a:srgbClr val="FFC39F"/>
                </a:solidFill>
              </a:rPr>
              <a:t>? </a:t>
            </a:r>
            <a:endParaRPr sz="6000">
              <a:solidFill>
                <a:srgbClr val="FFC39F"/>
              </a:solidFill>
            </a:endParaRPr>
          </a:p>
        </p:txBody>
      </p:sp>
      <p:grpSp>
        <p:nvGrpSpPr>
          <p:cNvPr id="174" name="Google Shape;174;p26"/>
          <p:cNvGrpSpPr/>
          <p:nvPr/>
        </p:nvGrpSpPr>
        <p:grpSpPr>
          <a:xfrm>
            <a:off x="7664254" y="3501306"/>
            <a:ext cx="1479755" cy="1642185"/>
            <a:chOff x="5863018" y="3309697"/>
            <a:chExt cx="1479755" cy="1642185"/>
          </a:xfrm>
        </p:grpSpPr>
        <p:sp>
          <p:nvSpPr>
            <p:cNvPr id="175" name="Google Shape;175;p26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rect b="b" l="l" r="r" t="t"/>
              <a:pathLst>
                <a:path extrusionOk="0" h="35797" w="15754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6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rect b="b" l="l" r="r" t="t"/>
              <a:pathLst>
                <a:path extrusionOk="0" h="15468" w="14414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6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rect b="b" l="l" r="r" t="t"/>
              <a:pathLst>
                <a:path extrusionOk="0" h="14960" w="14489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6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rect b="b" l="l" r="r" t="t"/>
              <a:pathLst>
                <a:path extrusionOk="0" h="35797" w="13162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6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rect b="b" l="l" r="r" t="t"/>
              <a:pathLst>
                <a:path extrusionOk="0" h="15654" w="14054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6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rect b="b" l="l" r="r" t="t"/>
              <a:pathLst>
                <a:path extrusionOk="0" h="15158" w="1460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1" name="Google Shape;18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0794" y="4333539"/>
            <a:ext cx="2416038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2500" y="1191975"/>
            <a:ext cx="3412103" cy="3004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>
                <a:solidFill>
                  <a:srgbClr val="FFC39F"/>
                </a:solidFill>
              </a:rPr>
              <a:t>TEXT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88" name="Google Shape;188;p27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What is a Web Browser?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89" name="Google Shape;189;p27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rgbClr val="FFC39F"/>
                </a:solidFill>
              </a:rPr>
              <a:t>BACK END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90" name="Google Shape;190;p27"/>
          <p:cNvSpPr txBox="1"/>
          <p:nvPr>
            <p:ph type="title"/>
          </p:nvPr>
        </p:nvSpPr>
        <p:spPr>
          <a:xfrm>
            <a:off x="514226" y="2649662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⚡A Web browser contains the basic software you need in order to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IN"/>
              <a:t>Find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IN"/>
              <a:t>Retrieve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IN"/>
              <a:t>View &amp; Send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information over the Internet.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⚡This include softwares that let you </a:t>
            </a:r>
            <a:endParaRPr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>
                <a:solidFill>
                  <a:schemeClr val="lt1"/>
                </a:solidFill>
              </a:rPr>
              <a:t>Send and receive email</a:t>
            </a:r>
            <a:endParaRPr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>
                <a:solidFill>
                  <a:schemeClr val="lt1"/>
                </a:solidFill>
              </a:rPr>
              <a:t>Read messages from newsgroups </a:t>
            </a:r>
            <a:endParaRPr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>
                <a:solidFill>
                  <a:schemeClr val="lt1"/>
                </a:solidFill>
              </a:rPr>
              <a:t>Browse the World Wide Web (or Web) </a:t>
            </a:r>
            <a:endParaRPr/>
          </a:p>
        </p:txBody>
      </p:sp>
      <p:pic>
        <p:nvPicPr>
          <p:cNvPr id="191" name="Google Shape;19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7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rPr b="1" i="0" lang="en-IN" sz="1600" u="none" cap="none" strike="noStrik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Front-End Developer</a:t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93" name="Google Shape;19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2000" y="1438300"/>
            <a:ext cx="4131426" cy="310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idx="2" type="title"/>
          </p:nvPr>
        </p:nvSpPr>
        <p:spPr>
          <a:xfrm>
            <a:off x="805150" y="466375"/>
            <a:ext cx="3308400" cy="37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>
                <a:solidFill>
                  <a:srgbClr val="FFC39F"/>
                </a:solidFill>
              </a:rPr>
              <a:t>Do you know how to Google</a:t>
            </a:r>
            <a:r>
              <a:rPr lang="en-IN" sz="6000">
                <a:solidFill>
                  <a:srgbClr val="FFC39F"/>
                </a:solidFill>
              </a:rPr>
              <a:t>? </a:t>
            </a:r>
            <a:endParaRPr sz="6000">
              <a:solidFill>
                <a:srgbClr val="FFC39F"/>
              </a:solidFill>
            </a:endParaRPr>
          </a:p>
        </p:txBody>
      </p:sp>
      <p:grpSp>
        <p:nvGrpSpPr>
          <p:cNvPr id="199" name="Google Shape;199;p28"/>
          <p:cNvGrpSpPr/>
          <p:nvPr/>
        </p:nvGrpSpPr>
        <p:grpSpPr>
          <a:xfrm>
            <a:off x="7664254" y="3501306"/>
            <a:ext cx="1479755" cy="1642185"/>
            <a:chOff x="5863018" y="3309697"/>
            <a:chExt cx="1479755" cy="1642185"/>
          </a:xfrm>
        </p:grpSpPr>
        <p:sp>
          <p:nvSpPr>
            <p:cNvPr id="200" name="Google Shape;200;p28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rect b="b" l="l" r="r" t="t"/>
              <a:pathLst>
                <a:path extrusionOk="0" h="35797" w="15754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8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rect b="b" l="l" r="r" t="t"/>
              <a:pathLst>
                <a:path extrusionOk="0" h="15468" w="14414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8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rect b="b" l="l" r="r" t="t"/>
              <a:pathLst>
                <a:path extrusionOk="0" h="14960" w="14489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8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rect b="b" l="l" r="r" t="t"/>
              <a:pathLst>
                <a:path extrusionOk="0" h="35797" w="13162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8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rect b="b" l="l" r="r" t="t"/>
              <a:pathLst>
                <a:path extrusionOk="0" h="15654" w="14054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8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rect b="b" l="l" r="r" t="t"/>
              <a:pathLst>
                <a:path extrusionOk="0" h="15158" w="1460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6" name="Google Shape;20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0794" y="4333539"/>
            <a:ext cx="2416038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9173" y="1392000"/>
            <a:ext cx="3424100" cy="267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3" name="Google Shape;213;p29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How to Google?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4" name="Google Shape;214;p29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5" name="Google Shape;215;p29"/>
          <p:cNvSpPr txBox="1"/>
          <p:nvPr>
            <p:ph type="title"/>
          </p:nvPr>
        </p:nvSpPr>
        <p:spPr>
          <a:xfrm>
            <a:off x="514226" y="2649662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⚡Keep it simple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⚡Use words that websites use aka Keywords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⚡Perform an Advanced Google Image Search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⚡Source: StackOverflow, Github, Documentation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⚡Use ‘vs’ for differences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16" name="Google Shape;21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9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218" name="Google Shape;21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7000" y="1657150"/>
            <a:ext cx="4563801" cy="286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983" y="60082"/>
            <a:ext cx="4482763" cy="2344953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0"/>
          <p:cNvSpPr txBox="1"/>
          <p:nvPr>
            <p:ph type="title"/>
          </p:nvPr>
        </p:nvSpPr>
        <p:spPr>
          <a:xfrm>
            <a:off x="485144" y="1697924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 sz="3200">
                <a:solidFill>
                  <a:srgbClr val="FFC39F"/>
                </a:solidFill>
              </a:rPr>
              <a:t>Introduction to</a:t>
            </a:r>
            <a:br>
              <a:rPr lang="en-IN" sz="3200">
                <a:solidFill>
                  <a:srgbClr val="FFC39F"/>
                </a:solidFill>
              </a:rPr>
            </a:br>
            <a:r>
              <a:rPr lang="en-IN" sz="3200"/>
              <a:t>Web</a:t>
            </a:r>
            <a:r>
              <a:rPr lang="en-IN" sz="3200"/>
              <a:t> Development</a:t>
            </a:r>
            <a:endParaRPr sz="3200">
              <a:solidFill>
                <a:srgbClr val="FFC39F"/>
              </a:solidFill>
            </a:endParaRPr>
          </a:p>
        </p:txBody>
      </p:sp>
      <p:sp>
        <p:nvSpPr>
          <p:cNvPr id="225" name="Google Shape;225;p30"/>
          <p:cNvSpPr txBox="1"/>
          <p:nvPr>
            <p:ph idx="1" type="subTitle"/>
          </p:nvPr>
        </p:nvSpPr>
        <p:spPr>
          <a:xfrm>
            <a:off x="490569" y="2905446"/>
            <a:ext cx="37569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By: Abhishek Mankuskar ⚡</a:t>
            </a:r>
            <a:endParaRPr sz="16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226" name="Google Shape;22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3775" y="4247945"/>
            <a:ext cx="2416044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794" y="1394799"/>
            <a:ext cx="3735561" cy="212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 txBox="1"/>
          <p:nvPr>
            <p:ph idx="1" type="subTitle"/>
          </p:nvPr>
        </p:nvSpPr>
        <p:spPr>
          <a:xfrm>
            <a:off x="703500" y="2244035"/>
            <a:ext cx="38355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en-IN" sz="2000">
                <a:latin typeface="Advent Pro"/>
                <a:ea typeface="Advent Pro"/>
                <a:cs typeface="Advent Pro"/>
                <a:sym typeface="Advent Pro"/>
              </a:rPr>
              <a:t>Abhishek Mankuskar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000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en-IN" sz="2000">
                <a:latin typeface="Advent Pro"/>
                <a:ea typeface="Advent Pro"/>
                <a:cs typeface="Advent Pro"/>
                <a:sym typeface="Advent Pro"/>
              </a:rPr>
              <a:t>Web Developer </a:t>
            </a:r>
            <a:r>
              <a:rPr b="1" lang="en-IN" sz="200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|| Open-Source Mentor at Student Code-</a:t>
            </a:r>
            <a:r>
              <a:rPr b="1" lang="en-IN" sz="2000">
                <a:latin typeface="Advent Pro"/>
                <a:ea typeface="Advent Pro"/>
                <a:cs typeface="Advent Pro"/>
                <a:sym typeface="Advent Pro"/>
              </a:rPr>
              <a:t>in</a:t>
            </a:r>
            <a:endParaRPr b="1" sz="2000">
              <a:solidFill>
                <a:srgbClr val="434343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233" name="Google Shape;233;p31"/>
          <p:cNvSpPr txBox="1"/>
          <p:nvPr>
            <p:ph type="title"/>
          </p:nvPr>
        </p:nvSpPr>
        <p:spPr>
          <a:xfrm>
            <a:off x="703500" y="883079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IN"/>
              <a:t>Speaker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234" name="Google Shape;23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4574" y="4290787"/>
            <a:ext cx="2416038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0725" y="835025"/>
            <a:ext cx="3350475" cy="338253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/>
          <p:nvPr/>
        </p:nvSpPr>
        <p:spPr>
          <a:xfrm>
            <a:off x="1588525" y="184850"/>
            <a:ext cx="5588559" cy="4855124"/>
          </a:xfrm>
          <a:custGeom>
            <a:rect b="b" l="l" r="r" t="t"/>
            <a:pathLst>
              <a:path extrusionOk="0" h="112563" w="122785">
                <a:moveTo>
                  <a:pt x="71028" y="1"/>
                </a:moveTo>
                <a:cubicBezTo>
                  <a:pt x="65152" y="1"/>
                  <a:pt x="59294" y="555"/>
                  <a:pt x="53658" y="2189"/>
                </a:cubicBezTo>
                <a:cubicBezTo>
                  <a:pt x="43388" y="5178"/>
                  <a:pt x="34818" y="12186"/>
                  <a:pt x="29968" y="21699"/>
                </a:cubicBezTo>
                <a:cubicBezTo>
                  <a:pt x="24721" y="31970"/>
                  <a:pt x="21682" y="43518"/>
                  <a:pt x="14327" y="52609"/>
                </a:cubicBezTo>
                <a:cubicBezTo>
                  <a:pt x="10457" y="57422"/>
                  <a:pt x="5397" y="61503"/>
                  <a:pt x="3176" y="67258"/>
                </a:cubicBezTo>
                <a:cubicBezTo>
                  <a:pt x="0" y="75506"/>
                  <a:pt x="3945" y="85417"/>
                  <a:pt x="11139" y="90540"/>
                </a:cubicBezTo>
                <a:cubicBezTo>
                  <a:pt x="15679" y="93753"/>
                  <a:pt x="21174" y="95303"/>
                  <a:pt x="26111" y="97882"/>
                </a:cubicBezTo>
                <a:cubicBezTo>
                  <a:pt x="30662" y="100264"/>
                  <a:pt x="34706" y="103514"/>
                  <a:pt x="39196" y="106032"/>
                </a:cubicBezTo>
                <a:cubicBezTo>
                  <a:pt x="47601" y="110735"/>
                  <a:pt x="57045" y="112562"/>
                  <a:pt x="66700" y="112562"/>
                </a:cubicBezTo>
                <a:cubicBezTo>
                  <a:pt x="75939" y="112562"/>
                  <a:pt x="85370" y="110889"/>
                  <a:pt x="94268" y="108463"/>
                </a:cubicBezTo>
                <a:cubicBezTo>
                  <a:pt x="103360" y="105994"/>
                  <a:pt x="112886" y="102323"/>
                  <a:pt x="118096" y="94472"/>
                </a:cubicBezTo>
                <a:cubicBezTo>
                  <a:pt x="122090" y="88444"/>
                  <a:pt x="122784" y="81138"/>
                  <a:pt x="121891" y="73832"/>
                </a:cubicBezTo>
                <a:cubicBezTo>
                  <a:pt x="121395" y="69677"/>
                  <a:pt x="120378" y="65522"/>
                  <a:pt x="119162" y="61589"/>
                </a:cubicBezTo>
                <a:cubicBezTo>
                  <a:pt x="117810" y="57187"/>
                  <a:pt x="116235" y="52733"/>
                  <a:pt x="116396" y="48119"/>
                </a:cubicBezTo>
                <a:cubicBezTo>
                  <a:pt x="116520" y="44869"/>
                  <a:pt x="117500" y="41732"/>
                  <a:pt x="117984" y="38519"/>
                </a:cubicBezTo>
                <a:cubicBezTo>
                  <a:pt x="118777" y="33372"/>
                  <a:pt x="118281" y="28088"/>
                  <a:pt x="116930" y="23064"/>
                </a:cubicBezTo>
                <a:cubicBezTo>
                  <a:pt x="115962" y="19455"/>
                  <a:pt x="114511" y="15907"/>
                  <a:pt x="112204" y="12967"/>
                </a:cubicBezTo>
                <a:cubicBezTo>
                  <a:pt x="110133" y="10338"/>
                  <a:pt x="107429" y="8254"/>
                  <a:pt x="104513" y="6605"/>
                </a:cubicBezTo>
                <a:cubicBezTo>
                  <a:pt x="96811" y="2250"/>
                  <a:pt x="87793" y="874"/>
                  <a:pt x="78962" y="291"/>
                </a:cubicBezTo>
                <a:cubicBezTo>
                  <a:pt x="76326" y="113"/>
                  <a:pt x="73675" y="1"/>
                  <a:pt x="71028" y="1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1" name="Google Shape;241;p32"/>
          <p:cNvGrpSpPr/>
          <p:nvPr/>
        </p:nvGrpSpPr>
        <p:grpSpPr>
          <a:xfrm rot="358680">
            <a:off x="1509365" y="2204985"/>
            <a:ext cx="1873559" cy="2348463"/>
            <a:chOff x="702975" y="3038700"/>
            <a:chExt cx="838525" cy="1051025"/>
          </a:xfrm>
        </p:grpSpPr>
        <p:sp>
          <p:nvSpPr>
            <p:cNvPr id="242" name="Google Shape;242;p32"/>
            <p:cNvSpPr/>
            <p:nvPr/>
          </p:nvSpPr>
          <p:spPr>
            <a:xfrm>
              <a:off x="1235125" y="3038700"/>
              <a:ext cx="306375" cy="1047625"/>
            </a:xfrm>
            <a:custGeom>
              <a:rect b="b" l="l" r="r" t="t"/>
              <a:pathLst>
                <a:path extrusionOk="0" h="41905" w="12255">
                  <a:moveTo>
                    <a:pt x="1438" y="0"/>
                  </a:moveTo>
                  <a:cubicBezTo>
                    <a:pt x="626" y="0"/>
                    <a:pt x="24" y="694"/>
                    <a:pt x="12" y="1498"/>
                  </a:cubicBezTo>
                  <a:cubicBezTo>
                    <a:pt x="0" y="2378"/>
                    <a:pt x="682" y="3210"/>
                    <a:pt x="1340" y="3706"/>
                  </a:cubicBezTo>
                  <a:cubicBezTo>
                    <a:pt x="2010" y="4227"/>
                    <a:pt x="3708" y="4673"/>
                    <a:pt x="4130" y="4772"/>
                  </a:cubicBezTo>
                  <a:cubicBezTo>
                    <a:pt x="4304" y="5095"/>
                    <a:pt x="4477" y="5442"/>
                    <a:pt x="4664" y="5839"/>
                  </a:cubicBezTo>
                  <a:cubicBezTo>
                    <a:pt x="4986" y="6521"/>
                    <a:pt x="5346" y="7303"/>
                    <a:pt x="5681" y="8183"/>
                  </a:cubicBezTo>
                  <a:cubicBezTo>
                    <a:pt x="5767" y="8406"/>
                    <a:pt x="5855" y="8667"/>
                    <a:pt x="5941" y="8915"/>
                  </a:cubicBezTo>
                  <a:cubicBezTo>
                    <a:pt x="5706" y="8530"/>
                    <a:pt x="5383" y="8009"/>
                    <a:pt x="5346" y="7960"/>
                  </a:cubicBezTo>
                  <a:cubicBezTo>
                    <a:pt x="4751" y="7227"/>
                    <a:pt x="3309" y="6193"/>
                    <a:pt x="2182" y="6193"/>
                  </a:cubicBezTo>
                  <a:cubicBezTo>
                    <a:pt x="1994" y="6193"/>
                    <a:pt x="1815" y="6222"/>
                    <a:pt x="1649" y="6286"/>
                  </a:cubicBezTo>
                  <a:cubicBezTo>
                    <a:pt x="819" y="6595"/>
                    <a:pt x="533" y="7576"/>
                    <a:pt x="918" y="8345"/>
                  </a:cubicBezTo>
                  <a:cubicBezTo>
                    <a:pt x="1315" y="9126"/>
                    <a:pt x="2307" y="9535"/>
                    <a:pt x="3126" y="9684"/>
                  </a:cubicBezTo>
                  <a:cubicBezTo>
                    <a:pt x="3262" y="9710"/>
                    <a:pt x="3421" y="9721"/>
                    <a:pt x="3595" y="9721"/>
                  </a:cubicBezTo>
                  <a:cubicBezTo>
                    <a:pt x="4498" y="9721"/>
                    <a:pt x="5780" y="9420"/>
                    <a:pt x="6103" y="9337"/>
                  </a:cubicBezTo>
                  <a:cubicBezTo>
                    <a:pt x="6288" y="9883"/>
                    <a:pt x="6475" y="10453"/>
                    <a:pt x="6624" y="11049"/>
                  </a:cubicBezTo>
                  <a:cubicBezTo>
                    <a:pt x="6897" y="12078"/>
                    <a:pt x="7120" y="13194"/>
                    <a:pt x="7206" y="14348"/>
                  </a:cubicBezTo>
                  <a:cubicBezTo>
                    <a:pt x="7219" y="14422"/>
                    <a:pt x="7206" y="14484"/>
                    <a:pt x="7219" y="14546"/>
                  </a:cubicBezTo>
                  <a:cubicBezTo>
                    <a:pt x="7132" y="14335"/>
                    <a:pt x="6586" y="13232"/>
                    <a:pt x="6549" y="13157"/>
                  </a:cubicBezTo>
                  <a:cubicBezTo>
                    <a:pt x="6009" y="12313"/>
                    <a:pt x="4561" y="11031"/>
                    <a:pt x="3399" y="11031"/>
                  </a:cubicBezTo>
                  <a:cubicBezTo>
                    <a:pt x="3280" y="11031"/>
                    <a:pt x="3164" y="11044"/>
                    <a:pt x="3052" y="11073"/>
                  </a:cubicBezTo>
                  <a:cubicBezTo>
                    <a:pt x="2195" y="11309"/>
                    <a:pt x="1811" y="12239"/>
                    <a:pt x="2109" y="13045"/>
                  </a:cubicBezTo>
                  <a:cubicBezTo>
                    <a:pt x="2418" y="13864"/>
                    <a:pt x="3349" y="14385"/>
                    <a:pt x="4143" y="14621"/>
                  </a:cubicBezTo>
                  <a:cubicBezTo>
                    <a:pt x="4438" y="14708"/>
                    <a:pt x="4851" y="14738"/>
                    <a:pt x="5280" y="14738"/>
                  </a:cubicBezTo>
                  <a:cubicBezTo>
                    <a:pt x="6186" y="14738"/>
                    <a:pt x="7160" y="14604"/>
                    <a:pt x="7219" y="14596"/>
                  </a:cubicBezTo>
                  <a:lnTo>
                    <a:pt x="7219" y="14596"/>
                  </a:lnTo>
                  <a:cubicBezTo>
                    <a:pt x="7281" y="15688"/>
                    <a:pt x="7269" y="16804"/>
                    <a:pt x="7194" y="17945"/>
                  </a:cubicBezTo>
                  <a:cubicBezTo>
                    <a:pt x="7145" y="18764"/>
                    <a:pt x="7045" y="19607"/>
                    <a:pt x="6946" y="20438"/>
                  </a:cubicBezTo>
                  <a:cubicBezTo>
                    <a:pt x="6834" y="20165"/>
                    <a:pt x="6338" y="19136"/>
                    <a:pt x="6288" y="19061"/>
                  </a:cubicBezTo>
                  <a:cubicBezTo>
                    <a:pt x="5749" y="18218"/>
                    <a:pt x="4303" y="16947"/>
                    <a:pt x="3150" y="16947"/>
                  </a:cubicBezTo>
                  <a:cubicBezTo>
                    <a:pt x="3031" y="16947"/>
                    <a:pt x="2915" y="16960"/>
                    <a:pt x="2803" y="16989"/>
                  </a:cubicBezTo>
                  <a:cubicBezTo>
                    <a:pt x="1935" y="17213"/>
                    <a:pt x="1550" y="18155"/>
                    <a:pt x="1848" y="18949"/>
                  </a:cubicBezTo>
                  <a:cubicBezTo>
                    <a:pt x="2158" y="19781"/>
                    <a:pt x="3101" y="20302"/>
                    <a:pt x="3895" y="20537"/>
                  </a:cubicBezTo>
                  <a:cubicBezTo>
                    <a:pt x="4188" y="20623"/>
                    <a:pt x="4599" y="20652"/>
                    <a:pt x="5025" y="20652"/>
                  </a:cubicBezTo>
                  <a:cubicBezTo>
                    <a:pt x="5896" y="20652"/>
                    <a:pt x="6830" y="20529"/>
                    <a:pt x="6946" y="20512"/>
                  </a:cubicBezTo>
                  <a:lnTo>
                    <a:pt x="6946" y="20512"/>
                  </a:lnTo>
                  <a:cubicBezTo>
                    <a:pt x="6897" y="20884"/>
                    <a:pt x="6859" y="21269"/>
                    <a:pt x="6809" y="21641"/>
                  </a:cubicBezTo>
                  <a:cubicBezTo>
                    <a:pt x="6649" y="22894"/>
                    <a:pt x="6487" y="24134"/>
                    <a:pt x="6376" y="25362"/>
                  </a:cubicBezTo>
                  <a:cubicBezTo>
                    <a:pt x="6326" y="25784"/>
                    <a:pt x="6301" y="26206"/>
                    <a:pt x="6276" y="26639"/>
                  </a:cubicBezTo>
                  <a:cubicBezTo>
                    <a:pt x="6090" y="26231"/>
                    <a:pt x="5743" y="25523"/>
                    <a:pt x="5706" y="25462"/>
                  </a:cubicBezTo>
                  <a:cubicBezTo>
                    <a:pt x="5168" y="24620"/>
                    <a:pt x="3728" y="23344"/>
                    <a:pt x="2577" y="23344"/>
                  </a:cubicBezTo>
                  <a:cubicBezTo>
                    <a:pt x="2454" y="23344"/>
                    <a:pt x="2335" y="23359"/>
                    <a:pt x="2220" y="23390"/>
                  </a:cubicBezTo>
                  <a:cubicBezTo>
                    <a:pt x="1352" y="23613"/>
                    <a:pt x="968" y="24544"/>
                    <a:pt x="1265" y="25349"/>
                  </a:cubicBezTo>
                  <a:cubicBezTo>
                    <a:pt x="1575" y="26168"/>
                    <a:pt x="2518" y="26689"/>
                    <a:pt x="3311" y="26925"/>
                  </a:cubicBezTo>
                  <a:cubicBezTo>
                    <a:pt x="3601" y="27016"/>
                    <a:pt x="4007" y="27047"/>
                    <a:pt x="4429" y="27047"/>
                  </a:cubicBezTo>
                  <a:cubicBezTo>
                    <a:pt x="5166" y="27047"/>
                    <a:pt x="5952" y="26952"/>
                    <a:pt x="6252" y="26912"/>
                  </a:cubicBezTo>
                  <a:lnTo>
                    <a:pt x="6252" y="26912"/>
                  </a:lnTo>
                  <a:cubicBezTo>
                    <a:pt x="6214" y="27620"/>
                    <a:pt x="6189" y="28314"/>
                    <a:pt x="6202" y="29009"/>
                  </a:cubicBezTo>
                  <a:cubicBezTo>
                    <a:pt x="6202" y="29307"/>
                    <a:pt x="6202" y="29604"/>
                    <a:pt x="6227" y="29889"/>
                  </a:cubicBezTo>
                  <a:cubicBezTo>
                    <a:pt x="6239" y="30175"/>
                    <a:pt x="6264" y="30460"/>
                    <a:pt x="6288" y="30746"/>
                  </a:cubicBezTo>
                  <a:cubicBezTo>
                    <a:pt x="6351" y="31328"/>
                    <a:pt x="6400" y="31874"/>
                    <a:pt x="6475" y="32408"/>
                  </a:cubicBezTo>
                  <a:cubicBezTo>
                    <a:pt x="6500" y="32681"/>
                    <a:pt x="6536" y="32941"/>
                    <a:pt x="6574" y="33201"/>
                  </a:cubicBezTo>
                  <a:cubicBezTo>
                    <a:pt x="6450" y="32767"/>
                    <a:pt x="6239" y="32097"/>
                    <a:pt x="6214" y="32036"/>
                  </a:cubicBezTo>
                  <a:cubicBezTo>
                    <a:pt x="5785" y="31057"/>
                    <a:pt x="4426" y="29448"/>
                    <a:pt x="3220" y="29448"/>
                  </a:cubicBezTo>
                  <a:cubicBezTo>
                    <a:pt x="3172" y="29448"/>
                    <a:pt x="3124" y="29450"/>
                    <a:pt x="3076" y="29456"/>
                  </a:cubicBezTo>
                  <a:cubicBezTo>
                    <a:pt x="2195" y="29542"/>
                    <a:pt x="1674" y="30410"/>
                    <a:pt x="1848" y="31254"/>
                  </a:cubicBezTo>
                  <a:cubicBezTo>
                    <a:pt x="2022" y="32110"/>
                    <a:pt x="2878" y="32767"/>
                    <a:pt x="3622" y="33127"/>
                  </a:cubicBezTo>
                  <a:cubicBezTo>
                    <a:pt x="4441" y="33511"/>
                    <a:pt x="6388" y="33549"/>
                    <a:pt x="6624" y="33561"/>
                  </a:cubicBezTo>
                  <a:cubicBezTo>
                    <a:pt x="6723" y="34206"/>
                    <a:pt x="6809" y="34839"/>
                    <a:pt x="6909" y="35421"/>
                  </a:cubicBezTo>
                  <a:cubicBezTo>
                    <a:pt x="7231" y="37282"/>
                    <a:pt x="7554" y="38820"/>
                    <a:pt x="7802" y="39887"/>
                  </a:cubicBezTo>
                  <a:cubicBezTo>
                    <a:pt x="8050" y="40966"/>
                    <a:pt x="8223" y="41573"/>
                    <a:pt x="8223" y="41573"/>
                  </a:cubicBezTo>
                  <a:lnTo>
                    <a:pt x="8223" y="41586"/>
                  </a:lnTo>
                  <a:cubicBezTo>
                    <a:pt x="8274" y="41778"/>
                    <a:pt x="8448" y="41904"/>
                    <a:pt x="8638" y="41904"/>
                  </a:cubicBezTo>
                  <a:cubicBezTo>
                    <a:pt x="8682" y="41904"/>
                    <a:pt x="8726" y="41898"/>
                    <a:pt x="8769" y="41884"/>
                  </a:cubicBezTo>
                  <a:cubicBezTo>
                    <a:pt x="8992" y="41822"/>
                    <a:pt x="9129" y="41573"/>
                    <a:pt x="9055" y="41338"/>
                  </a:cubicBezTo>
                  <a:cubicBezTo>
                    <a:pt x="9055" y="41338"/>
                    <a:pt x="8881" y="40755"/>
                    <a:pt x="8608" y="39701"/>
                  </a:cubicBezTo>
                  <a:cubicBezTo>
                    <a:pt x="8347" y="38646"/>
                    <a:pt x="7988" y="37121"/>
                    <a:pt x="7641" y="35297"/>
                  </a:cubicBezTo>
                  <a:cubicBezTo>
                    <a:pt x="7529" y="34764"/>
                    <a:pt x="7429" y="34206"/>
                    <a:pt x="7343" y="33623"/>
                  </a:cubicBezTo>
                  <a:cubicBezTo>
                    <a:pt x="7578" y="33561"/>
                    <a:pt x="9464" y="33114"/>
                    <a:pt x="10183" y="32557"/>
                  </a:cubicBezTo>
                  <a:cubicBezTo>
                    <a:pt x="10828" y="32047"/>
                    <a:pt x="11523" y="31217"/>
                    <a:pt x="11511" y="30349"/>
                  </a:cubicBezTo>
                  <a:cubicBezTo>
                    <a:pt x="11499" y="29544"/>
                    <a:pt x="10885" y="28838"/>
                    <a:pt x="10080" y="28838"/>
                  </a:cubicBezTo>
                  <a:cubicBezTo>
                    <a:pt x="10029" y="28838"/>
                    <a:pt x="9976" y="28841"/>
                    <a:pt x="9923" y="28847"/>
                  </a:cubicBezTo>
                  <a:cubicBezTo>
                    <a:pt x="8695" y="28996"/>
                    <a:pt x="7628" y="30956"/>
                    <a:pt x="7418" y="32047"/>
                  </a:cubicBezTo>
                  <a:cubicBezTo>
                    <a:pt x="7405" y="32110"/>
                    <a:pt x="7330" y="32953"/>
                    <a:pt x="7305" y="33387"/>
                  </a:cubicBezTo>
                  <a:cubicBezTo>
                    <a:pt x="7244" y="33028"/>
                    <a:pt x="7181" y="32681"/>
                    <a:pt x="7132" y="32320"/>
                  </a:cubicBezTo>
                  <a:cubicBezTo>
                    <a:pt x="7045" y="31799"/>
                    <a:pt x="6983" y="31242"/>
                    <a:pt x="6909" y="30696"/>
                  </a:cubicBezTo>
                  <a:lnTo>
                    <a:pt x="6834" y="29840"/>
                  </a:lnTo>
                  <a:cubicBezTo>
                    <a:pt x="6809" y="29555"/>
                    <a:pt x="6809" y="29282"/>
                    <a:pt x="6797" y="28984"/>
                  </a:cubicBezTo>
                  <a:cubicBezTo>
                    <a:pt x="6773" y="28563"/>
                    <a:pt x="6785" y="28128"/>
                    <a:pt x="6785" y="27694"/>
                  </a:cubicBezTo>
                  <a:cubicBezTo>
                    <a:pt x="7330" y="27645"/>
                    <a:pt x="8906" y="27471"/>
                    <a:pt x="9613" y="27074"/>
                  </a:cubicBezTo>
                  <a:cubicBezTo>
                    <a:pt x="10332" y="26677"/>
                    <a:pt x="11139" y="25958"/>
                    <a:pt x="11263" y="25101"/>
                  </a:cubicBezTo>
                  <a:cubicBezTo>
                    <a:pt x="11387" y="24246"/>
                    <a:pt x="10803" y="23415"/>
                    <a:pt x="9910" y="23378"/>
                  </a:cubicBezTo>
                  <a:cubicBezTo>
                    <a:pt x="9893" y="23377"/>
                    <a:pt x="9877" y="23377"/>
                    <a:pt x="9860" y="23377"/>
                  </a:cubicBezTo>
                  <a:cubicBezTo>
                    <a:pt x="8646" y="23377"/>
                    <a:pt x="7325" y="25129"/>
                    <a:pt x="6958" y="26156"/>
                  </a:cubicBezTo>
                  <a:cubicBezTo>
                    <a:pt x="6946" y="26193"/>
                    <a:pt x="6884" y="26416"/>
                    <a:pt x="6822" y="26689"/>
                  </a:cubicBezTo>
                  <a:cubicBezTo>
                    <a:pt x="6834" y="26267"/>
                    <a:pt x="6847" y="25834"/>
                    <a:pt x="6884" y="25412"/>
                  </a:cubicBezTo>
                  <a:cubicBezTo>
                    <a:pt x="6983" y="24184"/>
                    <a:pt x="7107" y="22943"/>
                    <a:pt x="7244" y="21691"/>
                  </a:cubicBezTo>
                  <a:cubicBezTo>
                    <a:pt x="7269" y="21443"/>
                    <a:pt x="7294" y="21182"/>
                    <a:pt x="7318" y="20922"/>
                  </a:cubicBezTo>
                  <a:cubicBezTo>
                    <a:pt x="7765" y="20872"/>
                    <a:pt x="9488" y="20699"/>
                    <a:pt x="10221" y="20302"/>
                  </a:cubicBezTo>
                  <a:cubicBezTo>
                    <a:pt x="10940" y="19892"/>
                    <a:pt x="11746" y="19185"/>
                    <a:pt x="11870" y="18317"/>
                  </a:cubicBezTo>
                  <a:cubicBezTo>
                    <a:pt x="11994" y="17474"/>
                    <a:pt x="11412" y="16630"/>
                    <a:pt x="10518" y="16605"/>
                  </a:cubicBezTo>
                  <a:cubicBezTo>
                    <a:pt x="10502" y="16605"/>
                    <a:pt x="10485" y="16604"/>
                    <a:pt x="10468" y="16604"/>
                  </a:cubicBezTo>
                  <a:cubicBezTo>
                    <a:pt x="9253" y="16604"/>
                    <a:pt x="7933" y="18356"/>
                    <a:pt x="7566" y="19371"/>
                  </a:cubicBezTo>
                  <a:cubicBezTo>
                    <a:pt x="7542" y="19409"/>
                    <a:pt x="7479" y="19682"/>
                    <a:pt x="7405" y="19991"/>
                  </a:cubicBezTo>
                  <a:cubicBezTo>
                    <a:pt x="7467" y="19309"/>
                    <a:pt x="7517" y="18640"/>
                    <a:pt x="7542" y="17970"/>
                  </a:cubicBezTo>
                  <a:cubicBezTo>
                    <a:pt x="7603" y="16791"/>
                    <a:pt x="7591" y="15625"/>
                    <a:pt x="7492" y="14497"/>
                  </a:cubicBezTo>
                  <a:cubicBezTo>
                    <a:pt x="7653" y="14484"/>
                    <a:pt x="9662" y="14323"/>
                    <a:pt x="10481" y="13877"/>
                  </a:cubicBezTo>
                  <a:cubicBezTo>
                    <a:pt x="11200" y="13467"/>
                    <a:pt x="12007" y="12760"/>
                    <a:pt x="12131" y="11892"/>
                  </a:cubicBezTo>
                  <a:cubicBezTo>
                    <a:pt x="12255" y="11049"/>
                    <a:pt x="11672" y="10217"/>
                    <a:pt x="10791" y="10180"/>
                  </a:cubicBezTo>
                  <a:cubicBezTo>
                    <a:pt x="10774" y="10180"/>
                    <a:pt x="10757" y="10179"/>
                    <a:pt x="10741" y="10179"/>
                  </a:cubicBezTo>
                  <a:cubicBezTo>
                    <a:pt x="9514" y="10179"/>
                    <a:pt x="8193" y="11931"/>
                    <a:pt x="7826" y="12959"/>
                  </a:cubicBezTo>
                  <a:cubicBezTo>
                    <a:pt x="7802" y="13020"/>
                    <a:pt x="7554" y="14013"/>
                    <a:pt x="7479" y="14373"/>
                  </a:cubicBezTo>
                  <a:lnTo>
                    <a:pt x="7479" y="14323"/>
                  </a:lnTo>
                  <a:cubicBezTo>
                    <a:pt x="7368" y="13144"/>
                    <a:pt x="7107" y="12041"/>
                    <a:pt x="6822" y="10999"/>
                  </a:cubicBezTo>
                  <a:cubicBezTo>
                    <a:pt x="6525" y="9957"/>
                    <a:pt x="6164" y="9002"/>
                    <a:pt x="5805" y="8133"/>
                  </a:cubicBezTo>
                  <a:cubicBezTo>
                    <a:pt x="5458" y="7253"/>
                    <a:pt x="5073" y="6484"/>
                    <a:pt x="4738" y="5801"/>
                  </a:cubicBezTo>
                  <a:cubicBezTo>
                    <a:pt x="4552" y="5429"/>
                    <a:pt x="4366" y="5095"/>
                    <a:pt x="4205" y="4784"/>
                  </a:cubicBezTo>
                  <a:lnTo>
                    <a:pt x="4205" y="4784"/>
                  </a:lnTo>
                  <a:lnTo>
                    <a:pt x="4229" y="4797"/>
                  </a:lnTo>
                  <a:cubicBezTo>
                    <a:pt x="4254" y="4797"/>
                    <a:pt x="4118" y="3296"/>
                    <a:pt x="4105" y="3210"/>
                  </a:cubicBezTo>
                  <a:cubicBezTo>
                    <a:pt x="3882" y="2118"/>
                    <a:pt x="2828" y="158"/>
                    <a:pt x="1600" y="9"/>
                  </a:cubicBezTo>
                  <a:cubicBezTo>
                    <a:pt x="1545" y="3"/>
                    <a:pt x="1491" y="0"/>
                    <a:pt x="143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1388300" y="3139625"/>
              <a:ext cx="100175" cy="127225"/>
            </a:xfrm>
            <a:custGeom>
              <a:rect b="b" l="l" r="r" t="t"/>
              <a:pathLst>
                <a:path extrusionOk="0" h="5089" w="4007">
                  <a:moveTo>
                    <a:pt x="2462" y="1"/>
                  </a:moveTo>
                  <a:cubicBezTo>
                    <a:pt x="2355" y="1"/>
                    <a:pt x="2245" y="14"/>
                    <a:pt x="2134" y="41"/>
                  </a:cubicBezTo>
                  <a:cubicBezTo>
                    <a:pt x="930" y="314"/>
                    <a:pt x="100" y="2397"/>
                    <a:pt x="13" y="3501"/>
                  </a:cubicBezTo>
                  <a:cubicBezTo>
                    <a:pt x="1" y="3588"/>
                    <a:pt x="50" y="5089"/>
                    <a:pt x="75" y="5089"/>
                  </a:cubicBezTo>
                  <a:cubicBezTo>
                    <a:pt x="75" y="5089"/>
                    <a:pt x="2121" y="4357"/>
                    <a:pt x="2816" y="3687"/>
                  </a:cubicBezTo>
                  <a:cubicBezTo>
                    <a:pt x="3411" y="3104"/>
                    <a:pt x="4006" y="2199"/>
                    <a:pt x="3895" y="1331"/>
                  </a:cubicBezTo>
                  <a:cubicBezTo>
                    <a:pt x="3798" y="595"/>
                    <a:pt x="3191" y="1"/>
                    <a:pt x="2462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702975" y="3307575"/>
              <a:ext cx="755100" cy="782150"/>
            </a:xfrm>
            <a:custGeom>
              <a:rect b="b" l="l" r="r" t="t"/>
              <a:pathLst>
                <a:path extrusionOk="0" h="31286" w="30204">
                  <a:moveTo>
                    <a:pt x="1705" y="0"/>
                  </a:moveTo>
                  <a:cubicBezTo>
                    <a:pt x="1437" y="0"/>
                    <a:pt x="1187" y="48"/>
                    <a:pt x="969" y="157"/>
                  </a:cubicBezTo>
                  <a:cubicBezTo>
                    <a:pt x="174" y="554"/>
                    <a:pt x="1" y="1559"/>
                    <a:pt x="473" y="2278"/>
                  </a:cubicBezTo>
                  <a:cubicBezTo>
                    <a:pt x="944" y="3009"/>
                    <a:pt x="1973" y="3320"/>
                    <a:pt x="2792" y="3382"/>
                  </a:cubicBezTo>
                  <a:cubicBezTo>
                    <a:pt x="2836" y="3385"/>
                    <a:pt x="2882" y="3386"/>
                    <a:pt x="2931" y="3386"/>
                  </a:cubicBezTo>
                  <a:cubicBezTo>
                    <a:pt x="3815" y="3386"/>
                    <a:pt x="5319" y="2866"/>
                    <a:pt x="5707" y="2725"/>
                  </a:cubicBezTo>
                  <a:cubicBezTo>
                    <a:pt x="6030" y="2910"/>
                    <a:pt x="6364" y="3097"/>
                    <a:pt x="6736" y="3320"/>
                  </a:cubicBezTo>
                  <a:cubicBezTo>
                    <a:pt x="7394" y="3717"/>
                    <a:pt x="8126" y="4175"/>
                    <a:pt x="8883" y="4721"/>
                  </a:cubicBezTo>
                  <a:cubicBezTo>
                    <a:pt x="9093" y="4858"/>
                    <a:pt x="9304" y="5032"/>
                    <a:pt x="9515" y="5181"/>
                  </a:cubicBezTo>
                  <a:cubicBezTo>
                    <a:pt x="9106" y="4994"/>
                    <a:pt x="8547" y="4746"/>
                    <a:pt x="8486" y="4721"/>
                  </a:cubicBezTo>
                  <a:cubicBezTo>
                    <a:pt x="8085" y="4594"/>
                    <a:pt x="7515" y="4510"/>
                    <a:pt x="6923" y="4510"/>
                  </a:cubicBezTo>
                  <a:cubicBezTo>
                    <a:pt x="5954" y="4510"/>
                    <a:pt x="4925" y="4735"/>
                    <a:pt x="4479" y="5366"/>
                  </a:cubicBezTo>
                  <a:cubicBezTo>
                    <a:pt x="3958" y="6086"/>
                    <a:pt x="4268" y="7053"/>
                    <a:pt x="5000" y="7475"/>
                  </a:cubicBezTo>
                  <a:cubicBezTo>
                    <a:pt x="5316" y="7654"/>
                    <a:pt x="5681" y="7725"/>
                    <a:pt x="6053" y="7725"/>
                  </a:cubicBezTo>
                  <a:cubicBezTo>
                    <a:pt x="6586" y="7725"/>
                    <a:pt x="7135" y="7578"/>
                    <a:pt x="7580" y="7388"/>
                  </a:cubicBezTo>
                  <a:cubicBezTo>
                    <a:pt x="8374" y="7053"/>
                    <a:pt x="9614" y="5738"/>
                    <a:pt x="9875" y="5454"/>
                  </a:cubicBezTo>
                  <a:cubicBezTo>
                    <a:pt x="10333" y="5801"/>
                    <a:pt x="10793" y="6173"/>
                    <a:pt x="11251" y="6595"/>
                  </a:cubicBezTo>
                  <a:cubicBezTo>
                    <a:pt x="12045" y="7301"/>
                    <a:pt x="12852" y="8108"/>
                    <a:pt x="13558" y="9026"/>
                  </a:cubicBezTo>
                  <a:cubicBezTo>
                    <a:pt x="13608" y="9075"/>
                    <a:pt x="13633" y="9137"/>
                    <a:pt x="13682" y="9187"/>
                  </a:cubicBezTo>
                  <a:cubicBezTo>
                    <a:pt x="13497" y="9062"/>
                    <a:pt x="12430" y="8430"/>
                    <a:pt x="12356" y="8393"/>
                  </a:cubicBezTo>
                  <a:cubicBezTo>
                    <a:pt x="11829" y="8161"/>
                    <a:pt x="10980" y="7974"/>
                    <a:pt x="10169" y="7974"/>
                  </a:cubicBezTo>
                  <a:cubicBezTo>
                    <a:pt x="9415" y="7974"/>
                    <a:pt x="8694" y="8137"/>
                    <a:pt x="8299" y="8579"/>
                  </a:cubicBezTo>
                  <a:cubicBezTo>
                    <a:pt x="7704" y="9249"/>
                    <a:pt x="7902" y="10241"/>
                    <a:pt x="8585" y="10749"/>
                  </a:cubicBezTo>
                  <a:cubicBezTo>
                    <a:pt x="8965" y="11023"/>
                    <a:pt x="9453" y="11128"/>
                    <a:pt x="9946" y="11128"/>
                  </a:cubicBezTo>
                  <a:cubicBezTo>
                    <a:pt x="10370" y="11128"/>
                    <a:pt x="10798" y="11051"/>
                    <a:pt x="11165" y="10936"/>
                  </a:cubicBezTo>
                  <a:cubicBezTo>
                    <a:pt x="12070" y="10663"/>
                    <a:pt x="13646" y="9274"/>
                    <a:pt x="13707" y="9224"/>
                  </a:cubicBezTo>
                  <a:cubicBezTo>
                    <a:pt x="14365" y="10092"/>
                    <a:pt x="14972" y="11035"/>
                    <a:pt x="15531" y="12027"/>
                  </a:cubicBezTo>
                  <a:cubicBezTo>
                    <a:pt x="15940" y="12747"/>
                    <a:pt x="16325" y="13491"/>
                    <a:pt x="16709" y="14247"/>
                  </a:cubicBezTo>
                  <a:cubicBezTo>
                    <a:pt x="16461" y="14086"/>
                    <a:pt x="15468" y="13491"/>
                    <a:pt x="15394" y="13466"/>
                  </a:cubicBezTo>
                  <a:cubicBezTo>
                    <a:pt x="14876" y="13229"/>
                    <a:pt x="14035" y="13042"/>
                    <a:pt x="13227" y="13042"/>
                  </a:cubicBezTo>
                  <a:cubicBezTo>
                    <a:pt x="12469" y="13042"/>
                    <a:pt x="11741" y="13207"/>
                    <a:pt x="11339" y="13652"/>
                  </a:cubicBezTo>
                  <a:cubicBezTo>
                    <a:pt x="10743" y="14322"/>
                    <a:pt x="10942" y="15314"/>
                    <a:pt x="11636" y="15823"/>
                  </a:cubicBezTo>
                  <a:cubicBezTo>
                    <a:pt x="12014" y="16094"/>
                    <a:pt x="12497" y="16196"/>
                    <a:pt x="12985" y="16196"/>
                  </a:cubicBezTo>
                  <a:cubicBezTo>
                    <a:pt x="13411" y="16196"/>
                    <a:pt x="13839" y="16119"/>
                    <a:pt x="14203" y="16009"/>
                  </a:cubicBezTo>
                  <a:cubicBezTo>
                    <a:pt x="15096" y="15736"/>
                    <a:pt x="16610" y="14421"/>
                    <a:pt x="16734" y="14310"/>
                  </a:cubicBezTo>
                  <a:cubicBezTo>
                    <a:pt x="16907" y="14644"/>
                    <a:pt x="17081" y="14980"/>
                    <a:pt x="17255" y="15327"/>
                  </a:cubicBezTo>
                  <a:cubicBezTo>
                    <a:pt x="17813" y="16443"/>
                    <a:pt x="18359" y="17571"/>
                    <a:pt x="18941" y="18663"/>
                  </a:cubicBezTo>
                  <a:cubicBezTo>
                    <a:pt x="19140" y="19048"/>
                    <a:pt x="19351" y="19420"/>
                    <a:pt x="19562" y="19779"/>
                  </a:cubicBezTo>
                  <a:cubicBezTo>
                    <a:pt x="19190" y="19556"/>
                    <a:pt x="18495" y="19147"/>
                    <a:pt x="18433" y="19122"/>
                  </a:cubicBezTo>
                  <a:cubicBezTo>
                    <a:pt x="17915" y="18885"/>
                    <a:pt x="17074" y="18698"/>
                    <a:pt x="16266" y="18698"/>
                  </a:cubicBezTo>
                  <a:cubicBezTo>
                    <a:pt x="15508" y="18698"/>
                    <a:pt x="14780" y="18863"/>
                    <a:pt x="14377" y="19308"/>
                  </a:cubicBezTo>
                  <a:cubicBezTo>
                    <a:pt x="13782" y="19978"/>
                    <a:pt x="13980" y="20970"/>
                    <a:pt x="14675" y="21479"/>
                  </a:cubicBezTo>
                  <a:cubicBezTo>
                    <a:pt x="15052" y="21750"/>
                    <a:pt x="15536" y="21852"/>
                    <a:pt x="16024" y="21852"/>
                  </a:cubicBezTo>
                  <a:cubicBezTo>
                    <a:pt x="16450" y="21852"/>
                    <a:pt x="16878" y="21775"/>
                    <a:pt x="17243" y="21665"/>
                  </a:cubicBezTo>
                  <a:cubicBezTo>
                    <a:pt x="18048" y="21429"/>
                    <a:pt x="19338" y="20338"/>
                    <a:pt x="19699" y="20027"/>
                  </a:cubicBezTo>
                  <a:cubicBezTo>
                    <a:pt x="20058" y="20636"/>
                    <a:pt x="20418" y="21231"/>
                    <a:pt x="20802" y="21802"/>
                  </a:cubicBezTo>
                  <a:cubicBezTo>
                    <a:pt x="20976" y="22050"/>
                    <a:pt x="21137" y="22310"/>
                    <a:pt x="21323" y="22533"/>
                  </a:cubicBezTo>
                  <a:cubicBezTo>
                    <a:pt x="21497" y="22756"/>
                    <a:pt x="21670" y="22979"/>
                    <a:pt x="21832" y="23203"/>
                  </a:cubicBezTo>
                  <a:cubicBezTo>
                    <a:pt x="22204" y="23662"/>
                    <a:pt x="22551" y="24084"/>
                    <a:pt x="22911" y="24493"/>
                  </a:cubicBezTo>
                  <a:cubicBezTo>
                    <a:pt x="23084" y="24704"/>
                    <a:pt x="23258" y="24890"/>
                    <a:pt x="23432" y="25088"/>
                  </a:cubicBezTo>
                  <a:cubicBezTo>
                    <a:pt x="23097" y="24803"/>
                    <a:pt x="22538" y="24357"/>
                    <a:pt x="22489" y="24319"/>
                  </a:cubicBezTo>
                  <a:cubicBezTo>
                    <a:pt x="21875" y="23926"/>
                    <a:pt x="20729" y="23521"/>
                    <a:pt x="19743" y="23521"/>
                  </a:cubicBezTo>
                  <a:cubicBezTo>
                    <a:pt x="19237" y="23521"/>
                    <a:pt x="18774" y="23628"/>
                    <a:pt x="18445" y="23897"/>
                  </a:cubicBezTo>
                  <a:cubicBezTo>
                    <a:pt x="17764" y="24456"/>
                    <a:pt x="17800" y="25473"/>
                    <a:pt x="18409" y="26080"/>
                  </a:cubicBezTo>
                  <a:cubicBezTo>
                    <a:pt x="18883" y="26545"/>
                    <a:pt x="19624" y="26705"/>
                    <a:pt x="20313" y="26705"/>
                  </a:cubicBezTo>
                  <a:cubicBezTo>
                    <a:pt x="20526" y="26705"/>
                    <a:pt x="20733" y="26690"/>
                    <a:pt x="20926" y="26664"/>
                  </a:cubicBezTo>
                  <a:cubicBezTo>
                    <a:pt x="21832" y="26527"/>
                    <a:pt x="23469" y="25485"/>
                    <a:pt x="23668" y="25361"/>
                  </a:cubicBezTo>
                  <a:cubicBezTo>
                    <a:pt x="24101" y="25857"/>
                    <a:pt x="24536" y="26328"/>
                    <a:pt x="24945" y="26763"/>
                  </a:cubicBezTo>
                  <a:cubicBezTo>
                    <a:pt x="26223" y="28139"/>
                    <a:pt x="27351" y="29244"/>
                    <a:pt x="28145" y="30000"/>
                  </a:cubicBezTo>
                  <a:cubicBezTo>
                    <a:pt x="28952" y="30757"/>
                    <a:pt x="29423" y="31179"/>
                    <a:pt x="29423" y="31179"/>
                  </a:cubicBezTo>
                  <a:lnTo>
                    <a:pt x="29435" y="31179"/>
                  </a:lnTo>
                  <a:cubicBezTo>
                    <a:pt x="29518" y="31250"/>
                    <a:pt x="29619" y="31285"/>
                    <a:pt x="29719" y="31285"/>
                  </a:cubicBezTo>
                  <a:cubicBezTo>
                    <a:pt x="29843" y="31285"/>
                    <a:pt x="29966" y="31232"/>
                    <a:pt x="30055" y="31129"/>
                  </a:cubicBezTo>
                  <a:cubicBezTo>
                    <a:pt x="30204" y="30942"/>
                    <a:pt x="30179" y="30670"/>
                    <a:pt x="29994" y="30521"/>
                  </a:cubicBezTo>
                  <a:cubicBezTo>
                    <a:pt x="29994" y="30521"/>
                    <a:pt x="29522" y="30124"/>
                    <a:pt x="28715" y="29393"/>
                  </a:cubicBezTo>
                  <a:cubicBezTo>
                    <a:pt x="27910" y="28660"/>
                    <a:pt x="26781" y="27594"/>
                    <a:pt x="25466" y="26254"/>
                  </a:cubicBezTo>
                  <a:cubicBezTo>
                    <a:pt x="25094" y="25870"/>
                    <a:pt x="24697" y="25448"/>
                    <a:pt x="24300" y="25026"/>
                  </a:cubicBezTo>
                  <a:cubicBezTo>
                    <a:pt x="24473" y="24853"/>
                    <a:pt x="25788" y="23426"/>
                    <a:pt x="26086" y="22558"/>
                  </a:cubicBezTo>
                  <a:cubicBezTo>
                    <a:pt x="26347" y="21777"/>
                    <a:pt x="26471" y="20710"/>
                    <a:pt x="25975" y="19991"/>
                  </a:cubicBezTo>
                  <a:cubicBezTo>
                    <a:pt x="25677" y="19555"/>
                    <a:pt x="25191" y="19299"/>
                    <a:pt x="24703" y="19299"/>
                  </a:cubicBezTo>
                  <a:cubicBezTo>
                    <a:pt x="24398" y="19299"/>
                    <a:pt x="24091" y="19399"/>
                    <a:pt x="23828" y="19618"/>
                  </a:cubicBezTo>
                  <a:cubicBezTo>
                    <a:pt x="22874" y="20412"/>
                    <a:pt x="23084" y="22645"/>
                    <a:pt x="23494" y="23662"/>
                  </a:cubicBezTo>
                  <a:cubicBezTo>
                    <a:pt x="23519" y="23736"/>
                    <a:pt x="23928" y="24468"/>
                    <a:pt x="24139" y="24840"/>
                  </a:cubicBezTo>
                  <a:cubicBezTo>
                    <a:pt x="23903" y="24580"/>
                    <a:pt x="23655" y="24332"/>
                    <a:pt x="23407" y="24046"/>
                  </a:cubicBezTo>
                  <a:cubicBezTo>
                    <a:pt x="23059" y="23662"/>
                    <a:pt x="22687" y="23227"/>
                    <a:pt x="22340" y="22819"/>
                  </a:cubicBezTo>
                  <a:cubicBezTo>
                    <a:pt x="22154" y="22595"/>
                    <a:pt x="21981" y="22372"/>
                    <a:pt x="21794" y="22149"/>
                  </a:cubicBezTo>
                  <a:cubicBezTo>
                    <a:pt x="21609" y="21926"/>
                    <a:pt x="21460" y="21689"/>
                    <a:pt x="21286" y="21454"/>
                  </a:cubicBezTo>
                  <a:cubicBezTo>
                    <a:pt x="21050" y="21119"/>
                    <a:pt x="20815" y="20747"/>
                    <a:pt x="20579" y="20375"/>
                  </a:cubicBezTo>
                  <a:cubicBezTo>
                    <a:pt x="21000" y="20040"/>
                    <a:pt x="22216" y="19023"/>
                    <a:pt x="22588" y="18316"/>
                  </a:cubicBezTo>
                  <a:cubicBezTo>
                    <a:pt x="22973" y="17584"/>
                    <a:pt x="23246" y="16542"/>
                    <a:pt x="22874" y="15749"/>
                  </a:cubicBezTo>
                  <a:cubicBezTo>
                    <a:pt x="22613" y="15210"/>
                    <a:pt x="22079" y="14860"/>
                    <a:pt x="21518" y="14860"/>
                  </a:cubicBezTo>
                  <a:cubicBezTo>
                    <a:pt x="21278" y="14860"/>
                    <a:pt x="21033" y="14924"/>
                    <a:pt x="20802" y="15066"/>
                  </a:cubicBezTo>
                  <a:cubicBezTo>
                    <a:pt x="19748" y="15699"/>
                    <a:pt x="19611" y="17932"/>
                    <a:pt x="19859" y="19010"/>
                  </a:cubicBezTo>
                  <a:cubicBezTo>
                    <a:pt x="19872" y="19048"/>
                    <a:pt x="19947" y="19271"/>
                    <a:pt x="20046" y="19531"/>
                  </a:cubicBezTo>
                  <a:cubicBezTo>
                    <a:pt x="19823" y="19159"/>
                    <a:pt x="19599" y="18800"/>
                    <a:pt x="19388" y="18428"/>
                  </a:cubicBezTo>
                  <a:cubicBezTo>
                    <a:pt x="18793" y="17348"/>
                    <a:pt x="18222" y="16245"/>
                    <a:pt x="17640" y="15128"/>
                  </a:cubicBezTo>
                  <a:cubicBezTo>
                    <a:pt x="17527" y="14905"/>
                    <a:pt x="17403" y="14669"/>
                    <a:pt x="17279" y="14446"/>
                  </a:cubicBezTo>
                  <a:cubicBezTo>
                    <a:pt x="17627" y="14161"/>
                    <a:pt x="18966" y="13069"/>
                    <a:pt x="19351" y="12325"/>
                  </a:cubicBezTo>
                  <a:cubicBezTo>
                    <a:pt x="19735" y="11593"/>
                    <a:pt x="20021" y="10551"/>
                    <a:pt x="19636" y="9757"/>
                  </a:cubicBezTo>
                  <a:cubicBezTo>
                    <a:pt x="19385" y="9219"/>
                    <a:pt x="18848" y="8869"/>
                    <a:pt x="18284" y="8869"/>
                  </a:cubicBezTo>
                  <a:cubicBezTo>
                    <a:pt x="18043" y="8869"/>
                    <a:pt x="17796" y="8934"/>
                    <a:pt x="17565" y="9075"/>
                  </a:cubicBezTo>
                  <a:cubicBezTo>
                    <a:pt x="16510" y="9707"/>
                    <a:pt x="16374" y="11940"/>
                    <a:pt x="16634" y="13020"/>
                  </a:cubicBezTo>
                  <a:cubicBezTo>
                    <a:pt x="16634" y="13056"/>
                    <a:pt x="16734" y="13317"/>
                    <a:pt x="16833" y="13615"/>
                  </a:cubicBezTo>
                  <a:cubicBezTo>
                    <a:pt x="16510" y="13020"/>
                    <a:pt x="16188" y="12424"/>
                    <a:pt x="15841" y="11854"/>
                  </a:cubicBezTo>
                  <a:cubicBezTo>
                    <a:pt x="15233" y="10837"/>
                    <a:pt x="14588" y="9869"/>
                    <a:pt x="13881" y="8988"/>
                  </a:cubicBezTo>
                  <a:cubicBezTo>
                    <a:pt x="14005" y="8889"/>
                    <a:pt x="15605" y="7648"/>
                    <a:pt x="16027" y="6818"/>
                  </a:cubicBezTo>
                  <a:cubicBezTo>
                    <a:pt x="16411" y="6086"/>
                    <a:pt x="16697" y="5044"/>
                    <a:pt x="16312" y="4263"/>
                  </a:cubicBezTo>
                  <a:cubicBezTo>
                    <a:pt x="16060" y="3715"/>
                    <a:pt x="15521" y="3368"/>
                    <a:pt x="14957" y="3368"/>
                  </a:cubicBezTo>
                  <a:cubicBezTo>
                    <a:pt x="14716" y="3368"/>
                    <a:pt x="14471" y="3431"/>
                    <a:pt x="14241" y="3568"/>
                  </a:cubicBezTo>
                  <a:cubicBezTo>
                    <a:pt x="13186" y="4213"/>
                    <a:pt x="13050" y="6446"/>
                    <a:pt x="13310" y="7513"/>
                  </a:cubicBezTo>
                  <a:cubicBezTo>
                    <a:pt x="13323" y="7599"/>
                    <a:pt x="13670" y="8554"/>
                    <a:pt x="13806" y="8889"/>
                  </a:cubicBezTo>
                  <a:cubicBezTo>
                    <a:pt x="13794" y="8877"/>
                    <a:pt x="13782" y="8864"/>
                    <a:pt x="13782" y="8852"/>
                  </a:cubicBezTo>
                  <a:cubicBezTo>
                    <a:pt x="13037" y="7934"/>
                    <a:pt x="12207" y="7140"/>
                    <a:pt x="11388" y="6433"/>
                  </a:cubicBezTo>
                  <a:cubicBezTo>
                    <a:pt x="10570" y="5726"/>
                    <a:pt x="9738" y="5131"/>
                    <a:pt x="8957" y="4610"/>
                  </a:cubicBezTo>
                  <a:cubicBezTo>
                    <a:pt x="8188" y="4076"/>
                    <a:pt x="7444" y="3643"/>
                    <a:pt x="6786" y="3258"/>
                  </a:cubicBezTo>
                  <a:cubicBezTo>
                    <a:pt x="6427" y="3047"/>
                    <a:pt x="6091" y="2874"/>
                    <a:pt x="5782" y="2700"/>
                  </a:cubicBezTo>
                  <a:lnTo>
                    <a:pt x="5807" y="2700"/>
                  </a:lnTo>
                  <a:cubicBezTo>
                    <a:pt x="5831" y="2687"/>
                    <a:pt x="4889" y="1509"/>
                    <a:pt x="4826" y="1435"/>
                  </a:cubicBezTo>
                  <a:cubicBezTo>
                    <a:pt x="4198" y="806"/>
                    <a:pt x="2806" y="0"/>
                    <a:pt x="17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" name="Google Shape;245;p32"/>
          <p:cNvSpPr txBox="1"/>
          <p:nvPr>
            <p:ph type="title"/>
          </p:nvPr>
        </p:nvSpPr>
        <p:spPr>
          <a:xfrm>
            <a:off x="3192975" y="3307975"/>
            <a:ext cx="4653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>
                <a:solidFill>
                  <a:srgbClr val="434343"/>
                </a:solidFill>
              </a:rPr>
              <a:t>What is Web Development ?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6" name="Google Shape;246;p32"/>
          <p:cNvSpPr txBox="1"/>
          <p:nvPr>
            <p:ph idx="2" type="title"/>
          </p:nvPr>
        </p:nvSpPr>
        <p:spPr>
          <a:xfrm>
            <a:off x="723300" y="1894825"/>
            <a:ext cx="23190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</a:pPr>
            <a:r>
              <a:rPr lang="en-IN">
                <a:solidFill>
                  <a:srgbClr val="434343"/>
                </a:solidFill>
              </a:rPr>
              <a:t>01.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247" name="Google Shape;247;p32"/>
          <p:cNvGrpSpPr/>
          <p:nvPr/>
        </p:nvGrpSpPr>
        <p:grpSpPr>
          <a:xfrm>
            <a:off x="6795904" y="3307981"/>
            <a:ext cx="1479755" cy="1642185"/>
            <a:chOff x="5863018" y="3309697"/>
            <a:chExt cx="1479755" cy="1642185"/>
          </a:xfrm>
        </p:grpSpPr>
        <p:sp>
          <p:nvSpPr>
            <p:cNvPr id="248" name="Google Shape;248;p32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rect b="b" l="l" r="r" t="t"/>
              <a:pathLst>
                <a:path extrusionOk="0" h="35797" w="15754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2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rect b="b" l="l" r="r" t="t"/>
              <a:pathLst>
                <a:path extrusionOk="0" h="15468" w="14414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2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rect b="b" l="l" r="r" t="t"/>
              <a:pathLst>
                <a:path extrusionOk="0" h="14960" w="14489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2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rect b="b" l="l" r="r" t="t"/>
              <a:pathLst>
                <a:path extrusionOk="0" h="35797" w="13162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2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rect b="b" l="l" r="r" t="t"/>
              <a:pathLst>
                <a:path extrusionOk="0" h="15654" w="14054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2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rect b="b" l="l" r="r" t="t"/>
              <a:pathLst>
                <a:path extrusionOk="0" h="15158" w="1460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54" name="Google Shape;25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0794" y="4333539"/>
            <a:ext cx="2416038" cy="1233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 txBox="1"/>
          <p:nvPr>
            <p:ph type="title"/>
          </p:nvPr>
        </p:nvSpPr>
        <p:spPr>
          <a:xfrm>
            <a:off x="446250" y="824725"/>
            <a:ext cx="5373600" cy="27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/>
              <a:t>Web development usually refers to the activities related to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/>
              <a:t>websites functionalities development.</a:t>
            </a:r>
            <a:br>
              <a:rPr lang="en-IN" sz="1600"/>
            </a:b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⚡ </a:t>
            </a:r>
            <a:r>
              <a:rPr lang="en-IN" sz="1600"/>
              <a:t>Frontend Developer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⚡ </a:t>
            </a:r>
            <a:r>
              <a:rPr lang="en-IN" sz="1600"/>
              <a:t>Backend Developer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⚡ </a:t>
            </a:r>
            <a:r>
              <a:rPr lang="en-IN" sz="1600"/>
              <a:t>Database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t/>
            </a:r>
            <a:endParaRPr sz="3700"/>
          </a:p>
        </p:txBody>
      </p:sp>
      <p:pic>
        <p:nvPicPr>
          <p:cNvPr id="260" name="Google Shape;26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3775" y="4247945"/>
            <a:ext cx="2416042" cy="12332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1" name="Google Shape;261;p33"/>
          <p:cNvGrpSpPr/>
          <p:nvPr/>
        </p:nvGrpSpPr>
        <p:grpSpPr>
          <a:xfrm>
            <a:off x="2122266" y="3229526"/>
            <a:ext cx="1673725" cy="1913974"/>
            <a:chOff x="63628" y="3235151"/>
            <a:chExt cx="1673725" cy="1913974"/>
          </a:xfrm>
        </p:grpSpPr>
        <p:sp>
          <p:nvSpPr>
            <p:cNvPr id="262" name="Google Shape;262;p33"/>
            <p:cNvSpPr/>
            <p:nvPr/>
          </p:nvSpPr>
          <p:spPr>
            <a:xfrm>
              <a:off x="63628" y="3677292"/>
              <a:ext cx="1302713" cy="1394596"/>
            </a:xfrm>
            <a:custGeom>
              <a:rect b="b" l="l" r="r" t="t"/>
              <a:pathLst>
                <a:path extrusionOk="0" h="21234" w="19835">
                  <a:moveTo>
                    <a:pt x="4680" y="1"/>
                  </a:moveTo>
                  <a:cubicBezTo>
                    <a:pt x="4581" y="1"/>
                    <a:pt x="4544" y="124"/>
                    <a:pt x="4592" y="397"/>
                  </a:cubicBezTo>
                  <a:cubicBezTo>
                    <a:pt x="4783" y="1479"/>
                    <a:pt x="7201" y="5028"/>
                    <a:pt x="8085" y="7017"/>
                  </a:cubicBezTo>
                  <a:cubicBezTo>
                    <a:pt x="7876" y="6746"/>
                    <a:pt x="7640" y="6454"/>
                    <a:pt x="7399" y="6169"/>
                  </a:cubicBezTo>
                  <a:cubicBezTo>
                    <a:pt x="7215" y="5838"/>
                    <a:pt x="7051" y="5473"/>
                    <a:pt x="6863" y="5188"/>
                  </a:cubicBezTo>
                  <a:cubicBezTo>
                    <a:pt x="6578" y="4750"/>
                    <a:pt x="6272" y="4321"/>
                    <a:pt x="5945" y="3911"/>
                  </a:cubicBezTo>
                  <a:cubicBezTo>
                    <a:pt x="5437" y="3271"/>
                    <a:pt x="4870" y="2665"/>
                    <a:pt x="4220" y="2161"/>
                  </a:cubicBezTo>
                  <a:cubicBezTo>
                    <a:pt x="3454" y="1562"/>
                    <a:pt x="2595" y="1135"/>
                    <a:pt x="1620" y="1051"/>
                  </a:cubicBezTo>
                  <a:cubicBezTo>
                    <a:pt x="1538" y="1043"/>
                    <a:pt x="1317" y="1023"/>
                    <a:pt x="1072" y="1023"/>
                  </a:cubicBezTo>
                  <a:cubicBezTo>
                    <a:pt x="584" y="1023"/>
                    <a:pt x="0" y="1101"/>
                    <a:pt x="225" y="1500"/>
                  </a:cubicBezTo>
                  <a:cubicBezTo>
                    <a:pt x="281" y="1597"/>
                    <a:pt x="375" y="1660"/>
                    <a:pt x="469" y="1719"/>
                  </a:cubicBezTo>
                  <a:cubicBezTo>
                    <a:pt x="1370" y="2283"/>
                    <a:pt x="2368" y="2589"/>
                    <a:pt x="3322" y="3048"/>
                  </a:cubicBezTo>
                  <a:cubicBezTo>
                    <a:pt x="4745" y="3733"/>
                    <a:pt x="6617" y="5529"/>
                    <a:pt x="7396" y="6315"/>
                  </a:cubicBezTo>
                  <a:cubicBezTo>
                    <a:pt x="7504" y="6458"/>
                    <a:pt x="7636" y="6638"/>
                    <a:pt x="7789" y="6847"/>
                  </a:cubicBezTo>
                  <a:cubicBezTo>
                    <a:pt x="6625" y="5739"/>
                    <a:pt x="4830" y="5019"/>
                    <a:pt x="3812" y="5019"/>
                  </a:cubicBezTo>
                  <a:cubicBezTo>
                    <a:pt x="3613" y="5019"/>
                    <a:pt x="3444" y="5047"/>
                    <a:pt x="3314" y="5104"/>
                  </a:cubicBezTo>
                  <a:cubicBezTo>
                    <a:pt x="2337" y="5543"/>
                    <a:pt x="4428" y="6015"/>
                    <a:pt x="6199" y="6492"/>
                  </a:cubicBezTo>
                  <a:cubicBezTo>
                    <a:pt x="7343" y="6802"/>
                    <a:pt x="8011" y="7289"/>
                    <a:pt x="8339" y="7595"/>
                  </a:cubicBezTo>
                  <a:cubicBezTo>
                    <a:pt x="8679" y="8058"/>
                    <a:pt x="9055" y="8580"/>
                    <a:pt x="9435" y="9112"/>
                  </a:cubicBezTo>
                  <a:cubicBezTo>
                    <a:pt x="9483" y="9193"/>
                    <a:pt x="9528" y="9272"/>
                    <a:pt x="9574" y="9352"/>
                  </a:cubicBezTo>
                  <a:cubicBezTo>
                    <a:pt x="9299" y="9036"/>
                    <a:pt x="8982" y="8719"/>
                    <a:pt x="8663" y="8496"/>
                  </a:cubicBezTo>
                  <a:cubicBezTo>
                    <a:pt x="8126" y="8120"/>
                    <a:pt x="7025" y="7826"/>
                    <a:pt x="6163" y="7826"/>
                  </a:cubicBezTo>
                  <a:cubicBezTo>
                    <a:pt x="5576" y="7826"/>
                    <a:pt x="5100" y="7962"/>
                    <a:pt x="4989" y="8302"/>
                  </a:cubicBezTo>
                  <a:cubicBezTo>
                    <a:pt x="4717" y="9140"/>
                    <a:pt x="6498" y="8775"/>
                    <a:pt x="8019" y="9032"/>
                  </a:cubicBezTo>
                  <a:cubicBezTo>
                    <a:pt x="9063" y="9206"/>
                    <a:pt x="9814" y="9832"/>
                    <a:pt x="10182" y="10208"/>
                  </a:cubicBezTo>
                  <a:cubicBezTo>
                    <a:pt x="10217" y="10246"/>
                    <a:pt x="10249" y="10281"/>
                    <a:pt x="10283" y="10316"/>
                  </a:cubicBezTo>
                  <a:cubicBezTo>
                    <a:pt x="10454" y="10563"/>
                    <a:pt x="10617" y="10803"/>
                    <a:pt x="10771" y="11030"/>
                  </a:cubicBezTo>
                  <a:cubicBezTo>
                    <a:pt x="11129" y="11565"/>
                    <a:pt x="11467" y="12066"/>
                    <a:pt x="11801" y="12557"/>
                  </a:cubicBezTo>
                  <a:cubicBezTo>
                    <a:pt x="11372" y="12000"/>
                    <a:pt x="10736" y="11280"/>
                    <a:pt x="10015" y="10775"/>
                  </a:cubicBezTo>
                  <a:cubicBezTo>
                    <a:pt x="9149" y="10170"/>
                    <a:pt x="8089" y="9870"/>
                    <a:pt x="7277" y="9870"/>
                  </a:cubicBezTo>
                  <a:cubicBezTo>
                    <a:pt x="6847" y="9870"/>
                    <a:pt x="6487" y="9954"/>
                    <a:pt x="6262" y="10121"/>
                  </a:cubicBezTo>
                  <a:cubicBezTo>
                    <a:pt x="5607" y="10605"/>
                    <a:pt x="8592" y="11078"/>
                    <a:pt x="10057" y="11610"/>
                  </a:cubicBezTo>
                  <a:cubicBezTo>
                    <a:pt x="11163" y="12011"/>
                    <a:pt x="11919" y="12807"/>
                    <a:pt x="12221" y="13169"/>
                  </a:cubicBezTo>
                  <a:cubicBezTo>
                    <a:pt x="12698" y="13858"/>
                    <a:pt x="13172" y="14529"/>
                    <a:pt x="13679" y="15232"/>
                  </a:cubicBezTo>
                  <a:cubicBezTo>
                    <a:pt x="13015" y="14595"/>
                    <a:pt x="12051" y="13893"/>
                    <a:pt x="11073" y="13242"/>
                  </a:cubicBezTo>
                  <a:cubicBezTo>
                    <a:pt x="10289" y="12715"/>
                    <a:pt x="9484" y="12498"/>
                    <a:pt x="8837" y="12498"/>
                  </a:cubicBezTo>
                  <a:cubicBezTo>
                    <a:pt x="8254" y="12498"/>
                    <a:pt x="7797" y="12675"/>
                    <a:pt x="7598" y="12960"/>
                  </a:cubicBezTo>
                  <a:cubicBezTo>
                    <a:pt x="7176" y="13562"/>
                    <a:pt x="8450" y="13601"/>
                    <a:pt x="10813" y="14132"/>
                  </a:cubicBezTo>
                  <a:cubicBezTo>
                    <a:pt x="12504" y="14512"/>
                    <a:pt x="13638" y="15399"/>
                    <a:pt x="14142" y="15868"/>
                  </a:cubicBezTo>
                  <a:cubicBezTo>
                    <a:pt x="14357" y="16165"/>
                    <a:pt x="14577" y="16464"/>
                    <a:pt x="14810" y="16780"/>
                  </a:cubicBezTo>
                  <a:cubicBezTo>
                    <a:pt x="15075" y="17135"/>
                    <a:pt x="15384" y="17501"/>
                    <a:pt x="15711" y="17859"/>
                  </a:cubicBezTo>
                  <a:cubicBezTo>
                    <a:pt x="15311" y="17675"/>
                    <a:pt x="14723" y="17410"/>
                    <a:pt x="14069" y="17125"/>
                  </a:cubicBezTo>
                  <a:cubicBezTo>
                    <a:pt x="13339" y="16804"/>
                    <a:pt x="12632" y="16460"/>
                    <a:pt x="11961" y="16032"/>
                  </a:cubicBezTo>
                  <a:cubicBezTo>
                    <a:pt x="11376" y="15664"/>
                    <a:pt x="10643" y="15277"/>
                    <a:pt x="9921" y="15277"/>
                  </a:cubicBezTo>
                  <a:cubicBezTo>
                    <a:pt x="9680" y="15277"/>
                    <a:pt x="9441" y="15319"/>
                    <a:pt x="9209" y="15420"/>
                  </a:cubicBezTo>
                  <a:cubicBezTo>
                    <a:pt x="8896" y="15555"/>
                    <a:pt x="8759" y="15817"/>
                    <a:pt x="8899" y="16133"/>
                  </a:cubicBezTo>
                  <a:cubicBezTo>
                    <a:pt x="8982" y="16328"/>
                    <a:pt x="9167" y="16460"/>
                    <a:pt x="9351" y="16565"/>
                  </a:cubicBezTo>
                  <a:cubicBezTo>
                    <a:pt x="10370" y="17138"/>
                    <a:pt x="11648" y="17299"/>
                    <a:pt x="12775" y="17564"/>
                  </a:cubicBezTo>
                  <a:cubicBezTo>
                    <a:pt x="14166" y="17887"/>
                    <a:pt x="15356" y="18029"/>
                    <a:pt x="15913" y="18081"/>
                  </a:cubicBezTo>
                  <a:cubicBezTo>
                    <a:pt x="16219" y="18405"/>
                    <a:pt x="16536" y="18725"/>
                    <a:pt x="16849" y="19031"/>
                  </a:cubicBezTo>
                  <a:cubicBezTo>
                    <a:pt x="16772" y="19041"/>
                    <a:pt x="16637" y="19067"/>
                    <a:pt x="16372" y="19115"/>
                  </a:cubicBezTo>
                  <a:cubicBezTo>
                    <a:pt x="16339" y="19121"/>
                    <a:pt x="16299" y="19123"/>
                    <a:pt x="16253" y="19123"/>
                  </a:cubicBezTo>
                  <a:cubicBezTo>
                    <a:pt x="15499" y="19123"/>
                    <a:pt x="13009" y="18419"/>
                    <a:pt x="11738" y="18248"/>
                  </a:cubicBezTo>
                  <a:cubicBezTo>
                    <a:pt x="11614" y="18231"/>
                    <a:pt x="11492" y="18223"/>
                    <a:pt x="11374" y="18223"/>
                  </a:cubicBezTo>
                  <a:cubicBezTo>
                    <a:pt x="10203" y="18223"/>
                    <a:pt x="9412" y="18997"/>
                    <a:pt x="10743" y="19480"/>
                  </a:cubicBezTo>
                  <a:cubicBezTo>
                    <a:pt x="11143" y="19625"/>
                    <a:pt x="11709" y="19677"/>
                    <a:pt x="12319" y="19677"/>
                  </a:cubicBezTo>
                  <a:cubicBezTo>
                    <a:pt x="13940" y="19677"/>
                    <a:pt x="15878" y="19306"/>
                    <a:pt x="15878" y="19306"/>
                  </a:cubicBezTo>
                  <a:lnTo>
                    <a:pt x="16939" y="19118"/>
                  </a:lnTo>
                  <a:cubicBezTo>
                    <a:pt x="18188" y="20315"/>
                    <a:pt x="19340" y="21233"/>
                    <a:pt x="19340" y="21233"/>
                  </a:cubicBezTo>
                  <a:lnTo>
                    <a:pt x="19834" y="20910"/>
                  </a:lnTo>
                  <a:cubicBezTo>
                    <a:pt x="19834" y="20910"/>
                    <a:pt x="18825" y="20618"/>
                    <a:pt x="17138" y="18993"/>
                  </a:cubicBezTo>
                  <a:cubicBezTo>
                    <a:pt x="17117" y="18868"/>
                    <a:pt x="17092" y="18593"/>
                    <a:pt x="17130" y="18029"/>
                  </a:cubicBezTo>
                  <a:cubicBezTo>
                    <a:pt x="17256" y="16228"/>
                    <a:pt x="18766" y="14198"/>
                    <a:pt x="17639" y="12438"/>
                  </a:cubicBezTo>
                  <a:cubicBezTo>
                    <a:pt x="17469" y="12177"/>
                    <a:pt x="17181" y="11987"/>
                    <a:pt x="16906" y="11987"/>
                  </a:cubicBezTo>
                  <a:cubicBezTo>
                    <a:pt x="16733" y="11987"/>
                    <a:pt x="16567" y="12062"/>
                    <a:pt x="16438" y="12240"/>
                  </a:cubicBezTo>
                  <a:cubicBezTo>
                    <a:pt x="16194" y="12570"/>
                    <a:pt x="16205" y="13134"/>
                    <a:pt x="16274" y="13520"/>
                  </a:cubicBezTo>
                  <a:cubicBezTo>
                    <a:pt x="16512" y="14800"/>
                    <a:pt x="16908" y="15939"/>
                    <a:pt x="16800" y="17267"/>
                  </a:cubicBezTo>
                  <a:cubicBezTo>
                    <a:pt x="16796" y="17326"/>
                    <a:pt x="16793" y="18221"/>
                    <a:pt x="16846" y="18704"/>
                  </a:cubicBezTo>
                  <a:cubicBezTo>
                    <a:pt x="16619" y="18474"/>
                    <a:pt x="16379" y="18221"/>
                    <a:pt x="16128" y="17943"/>
                  </a:cubicBezTo>
                  <a:cubicBezTo>
                    <a:pt x="15927" y="17438"/>
                    <a:pt x="15760" y="16912"/>
                    <a:pt x="15642" y="16384"/>
                  </a:cubicBezTo>
                  <a:cubicBezTo>
                    <a:pt x="15328" y="14975"/>
                    <a:pt x="15677" y="13485"/>
                    <a:pt x="15450" y="12048"/>
                  </a:cubicBezTo>
                  <a:cubicBezTo>
                    <a:pt x="15400" y="11734"/>
                    <a:pt x="15040" y="11108"/>
                    <a:pt x="14713" y="11108"/>
                  </a:cubicBezTo>
                  <a:cubicBezTo>
                    <a:pt x="14583" y="11108"/>
                    <a:pt x="14459" y="11206"/>
                    <a:pt x="14361" y="11460"/>
                  </a:cubicBezTo>
                  <a:cubicBezTo>
                    <a:pt x="14208" y="11865"/>
                    <a:pt x="14392" y="12623"/>
                    <a:pt x="14413" y="13047"/>
                  </a:cubicBezTo>
                  <a:cubicBezTo>
                    <a:pt x="14479" y="14254"/>
                    <a:pt x="14587" y="15518"/>
                    <a:pt x="15050" y="16648"/>
                  </a:cubicBezTo>
                  <a:cubicBezTo>
                    <a:pt x="14980" y="16562"/>
                    <a:pt x="14914" y="16474"/>
                    <a:pt x="14848" y="16390"/>
                  </a:cubicBezTo>
                  <a:cubicBezTo>
                    <a:pt x="14737" y="16077"/>
                    <a:pt x="14236" y="14644"/>
                    <a:pt x="13930" y="12929"/>
                  </a:cubicBezTo>
                  <a:cubicBezTo>
                    <a:pt x="13585" y="10984"/>
                    <a:pt x="13665" y="9339"/>
                    <a:pt x="13042" y="8813"/>
                  </a:cubicBezTo>
                  <a:cubicBezTo>
                    <a:pt x="12979" y="8759"/>
                    <a:pt x="12922" y="8734"/>
                    <a:pt x="12872" y="8734"/>
                  </a:cubicBezTo>
                  <a:cubicBezTo>
                    <a:pt x="12432" y="8734"/>
                    <a:pt x="12494" y="10684"/>
                    <a:pt x="12997" y="12724"/>
                  </a:cubicBezTo>
                  <a:cubicBezTo>
                    <a:pt x="13310" y="13986"/>
                    <a:pt x="13853" y="14999"/>
                    <a:pt x="14274" y="15646"/>
                  </a:cubicBezTo>
                  <a:cubicBezTo>
                    <a:pt x="13617" y="14787"/>
                    <a:pt x="12959" y="13906"/>
                    <a:pt x="12337" y="13055"/>
                  </a:cubicBezTo>
                  <a:cubicBezTo>
                    <a:pt x="12058" y="12591"/>
                    <a:pt x="11372" y="11335"/>
                    <a:pt x="11296" y="9968"/>
                  </a:cubicBezTo>
                  <a:cubicBezTo>
                    <a:pt x="11202" y="8242"/>
                    <a:pt x="11112" y="6837"/>
                    <a:pt x="10325" y="5974"/>
                  </a:cubicBezTo>
                  <a:cubicBezTo>
                    <a:pt x="10095" y="5721"/>
                    <a:pt x="9929" y="5598"/>
                    <a:pt x="9823" y="5598"/>
                  </a:cubicBezTo>
                  <a:cubicBezTo>
                    <a:pt x="9569" y="5598"/>
                    <a:pt x="9672" y="6321"/>
                    <a:pt x="10103" y="7700"/>
                  </a:cubicBezTo>
                  <a:cubicBezTo>
                    <a:pt x="10524" y="9039"/>
                    <a:pt x="11021" y="10834"/>
                    <a:pt x="11606" y="12045"/>
                  </a:cubicBezTo>
                  <a:cubicBezTo>
                    <a:pt x="11118" y="11374"/>
                    <a:pt x="10662" y="10733"/>
                    <a:pt x="10252" y="10153"/>
                  </a:cubicBezTo>
                  <a:cubicBezTo>
                    <a:pt x="9984" y="9554"/>
                    <a:pt x="9326" y="8006"/>
                    <a:pt x="9132" y="6670"/>
                  </a:cubicBezTo>
                  <a:cubicBezTo>
                    <a:pt x="8925" y="5269"/>
                    <a:pt x="8672" y="4415"/>
                    <a:pt x="8340" y="4415"/>
                  </a:cubicBezTo>
                  <a:cubicBezTo>
                    <a:pt x="8270" y="4415"/>
                    <a:pt x="8197" y="4452"/>
                    <a:pt x="8120" y="4530"/>
                  </a:cubicBezTo>
                  <a:cubicBezTo>
                    <a:pt x="7807" y="4840"/>
                    <a:pt x="8339" y="6903"/>
                    <a:pt x="9159" y="8583"/>
                  </a:cubicBezTo>
                  <a:cubicBezTo>
                    <a:pt x="8819" y="8086"/>
                    <a:pt x="8558" y="7703"/>
                    <a:pt x="8408" y="7477"/>
                  </a:cubicBezTo>
                  <a:cubicBezTo>
                    <a:pt x="8342" y="7372"/>
                    <a:pt x="8266" y="7265"/>
                    <a:pt x="8182" y="7150"/>
                  </a:cubicBezTo>
                  <a:cubicBezTo>
                    <a:pt x="7990" y="6468"/>
                    <a:pt x="7507" y="4864"/>
                    <a:pt x="6763" y="3125"/>
                  </a:cubicBezTo>
                  <a:cubicBezTo>
                    <a:pt x="6003" y="1356"/>
                    <a:pt x="5007" y="1"/>
                    <a:pt x="468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3"/>
            <p:cNvSpPr/>
            <p:nvPr/>
          </p:nvSpPr>
          <p:spPr>
            <a:xfrm>
              <a:off x="992899" y="3235151"/>
              <a:ext cx="675887" cy="1824652"/>
            </a:xfrm>
            <a:custGeom>
              <a:rect b="b" l="l" r="r" t="t"/>
              <a:pathLst>
                <a:path extrusionOk="0" h="27782" w="10291">
                  <a:moveTo>
                    <a:pt x="5167" y="0"/>
                  </a:moveTo>
                  <a:cubicBezTo>
                    <a:pt x="5063" y="0"/>
                    <a:pt x="4983" y="60"/>
                    <a:pt x="4947" y="212"/>
                  </a:cubicBezTo>
                  <a:cubicBezTo>
                    <a:pt x="4923" y="320"/>
                    <a:pt x="4947" y="431"/>
                    <a:pt x="4975" y="540"/>
                  </a:cubicBezTo>
                  <a:cubicBezTo>
                    <a:pt x="5250" y="1566"/>
                    <a:pt x="5769" y="2470"/>
                    <a:pt x="6151" y="3455"/>
                  </a:cubicBezTo>
                  <a:cubicBezTo>
                    <a:pt x="6725" y="4927"/>
                    <a:pt x="6867" y="7519"/>
                    <a:pt x="6902" y="8625"/>
                  </a:cubicBezTo>
                  <a:cubicBezTo>
                    <a:pt x="6882" y="8802"/>
                    <a:pt x="6857" y="9025"/>
                    <a:pt x="6826" y="9282"/>
                  </a:cubicBezTo>
                  <a:cubicBezTo>
                    <a:pt x="6715" y="7362"/>
                    <a:pt x="5563" y="5237"/>
                    <a:pt x="4746" y="4958"/>
                  </a:cubicBezTo>
                  <a:cubicBezTo>
                    <a:pt x="4658" y="4928"/>
                    <a:pt x="4588" y="4914"/>
                    <a:pt x="4532" y="4914"/>
                  </a:cubicBezTo>
                  <a:cubicBezTo>
                    <a:pt x="3938" y="4914"/>
                    <a:pt x="5017" y="6515"/>
                    <a:pt x="5904" y="7940"/>
                  </a:cubicBezTo>
                  <a:cubicBezTo>
                    <a:pt x="6530" y="8945"/>
                    <a:pt x="6687" y="9759"/>
                    <a:pt x="6718" y="10205"/>
                  </a:cubicBezTo>
                  <a:cubicBezTo>
                    <a:pt x="6649" y="10775"/>
                    <a:pt x="6568" y="11416"/>
                    <a:pt x="6485" y="12063"/>
                  </a:cubicBezTo>
                  <a:cubicBezTo>
                    <a:pt x="6461" y="12153"/>
                    <a:pt x="6440" y="12243"/>
                    <a:pt x="6422" y="12330"/>
                  </a:cubicBezTo>
                  <a:cubicBezTo>
                    <a:pt x="6437" y="11912"/>
                    <a:pt x="6422" y="11464"/>
                    <a:pt x="6339" y="11082"/>
                  </a:cubicBezTo>
                  <a:cubicBezTo>
                    <a:pt x="6131" y="10107"/>
                    <a:pt x="4837" y="8375"/>
                    <a:pt x="4022" y="8375"/>
                  </a:cubicBezTo>
                  <a:cubicBezTo>
                    <a:pt x="3937" y="8375"/>
                    <a:pt x="3858" y="8394"/>
                    <a:pt x="3785" y="8434"/>
                  </a:cubicBezTo>
                  <a:cubicBezTo>
                    <a:pt x="3013" y="8861"/>
                    <a:pt x="4568" y="9808"/>
                    <a:pt x="5504" y="11036"/>
                  </a:cubicBezTo>
                  <a:cubicBezTo>
                    <a:pt x="6144" y="11875"/>
                    <a:pt x="6270" y="12845"/>
                    <a:pt x="6283" y="13370"/>
                  </a:cubicBezTo>
                  <a:cubicBezTo>
                    <a:pt x="6280" y="13423"/>
                    <a:pt x="6280" y="13471"/>
                    <a:pt x="6280" y="13520"/>
                  </a:cubicBezTo>
                  <a:cubicBezTo>
                    <a:pt x="6238" y="13816"/>
                    <a:pt x="6193" y="14101"/>
                    <a:pt x="6148" y="14372"/>
                  </a:cubicBezTo>
                  <a:cubicBezTo>
                    <a:pt x="6047" y="15009"/>
                    <a:pt x="5953" y="15607"/>
                    <a:pt x="5862" y="16192"/>
                  </a:cubicBezTo>
                  <a:cubicBezTo>
                    <a:pt x="5928" y="15493"/>
                    <a:pt x="5956" y="14533"/>
                    <a:pt x="5772" y="13673"/>
                  </a:cubicBezTo>
                  <a:cubicBezTo>
                    <a:pt x="5438" y="12090"/>
                    <a:pt x="4283" y="10723"/>
                    <a:pt x="3476" y="10632"/>
                  </a:cubicBezTo>
                  <a:cubicBezTo>
                    <a:pt x="3461" y="10631"/>
                    <a:pt x="3447" y="10630"/>
                    <a:pt x="3434" y="10630"/>
                  </a:cubicBezTo>
                  <a:cubicBezTo>
                    <a:pt x="2736" y="10630"/>
                    <a:pt x="4539" y="12951"/>
                    <a:pt x="5232" y="14313"/>
                  </a:cubicBezTo>
                  <a:cubicBezTo>
                    <a:pt x="5769" y="15361"/>
                    <a:pt x="5779" y="16457"/>
                    <a:pt x="5751" y="16930"/>
                  </a:cubicBezTo>
                  <a:cubicBezTo>
                    <a:pt x="5629" y="17757"/>
                    <a:pt x="5518" y="18568"/>
                    <a:pt x="5406" y="19427"/>
                  </a:cubicBezTo>
                  <a:cubicBezTo>
                    <a:pt x="5358" y="18509"/>
                    <a:pt x="5131" y="17340"/>
                    <a:pt x="4863" y="16199"/>
                  </a:cubicBezTo>
                  <a:cubicBezTo>
                    <a:pt x="4481" y="14563"/>
                    <a:pt x="3392" y="13603"/>
                    <a:pt x="2666" y="13603"/>
                  </a:cubicBezTo>
                  <a:cubicBezTo>
                    <a:pt x="2614" y="13603"/>
                    <a:pt x="2563" y="13608"/>
                    <a:pt x="2515" y="13618"/>
                  </a:cubicBezTo>
                  <a:cubicBezTo>
                    <a:pt x="1795" y="13770"/>
                    <a:pt x="2700" y="14668"/>
                    <a:pt x="4063" y="16669"/>
                  </a:cubicBezTo>
                  <a:cubicBezTo>
                    <a:pt x="5041" y="18102"/>
                    <a:pt x="5264" y="19522"/>
                    <a:pt x="5313" y="20211"/>
                  </a:cubicBezTo>
                  <a:cubicBezTo>
                    <a:pt x="5268" y="20572"/>
                    <a:pt x="5226" y="20945"/>
                    <a:pt x="5181" y="21335"/>
                  </a:cubicBezTo>
                  <a:cubicBezTo>
                    <a:pt x="5131" y="21776"/>
                    <a:pt x="5107" y="22250"/>
                    <a:pt x="5101" y="22737"/>
                  </a:cubicBezTo>
                  <a:cubicBezTo>
                    <a:pt x="4934" y="22329"/>
                    <a:pt x="4686" y="21735"/>
                    <a:pt x="4401" y="21081"/>
                  </a:cubicBezTo>
                  <a:cubicBezTo>
                    <a:pt x="4088" y="20346"/>
                    <a:pt x="3806" y="19612"/>
                    <a:pt x="3604" y="18843"/>
                  </a:cubicBezTo>
                  <a:cubicBezTo>
                    <a:pt x="3375" y="17953"/>
                    <a:pt x="2971" y="16856"/>
                    <a:pt x="2014" y="16516"/>
                  </a:cubicBezTo>
                  <a:cubicBezTo>
                    <a:pt x="1929" y="16485"/>
                    <a:pt x="1846" y="16470"/>
                    <a:pt x="1769" y="16470"/>
                  </a:cubicBezTo>
                  <a:cubicBezTo>
                    <a:pt x="1555" y="16470"/>
                    <a:pt x="1382" y="16588"/>
                    <a:pt x="1298" y="16829"/>
                  </a:cubicBezTo>
                  <a:cubicBezTo>
                    <a:pt x="1228" y="17027"/>
                    <a:pt x="1273" y="17246"/>
                    <a:pt x="1336" y="17449"/>
                  </a:cubicBezTo>
                  <a:cubicBezTo>
                    <a:pt x="1687" y="18565"/>
                    <a:pt x="2512" y="19557"/>
                    <a:pt x="3156" y="20517"/>
                  </a:cubicBezTo>
                  <a:cubicBezTo>
                    <a:pt x="3952" y="21703"/>
                    <a:pt x="4728" y="22618"/>
                    <a:pt x="5097" y="23035"/>
                  </a:cubicBezTo>
                  <a:cubicBezTo>
                    <a:pt x="5097" y="23485"/>
                    <a:pt x="5111" y="23933"/>
                    <a:pt x="5135" y="24368"/>
                  </a:cubicBezTo>
                  <a:cubicBezTo>
                    <a:pt x="5069" y="24326"/>
                    <a:pt x="4951" y="24250"/>
                    <a:pt x="4728" y="24108"/>
                  </a:cubicBezTo>
                  <a:cubicBezTo>
                    <a:pt x="4248" y="23795"/>
                    <a:pt x="2793" y="21365"/>
                    <a:pt x="1931" y="20308"/>
                  </a:cubicBezTo>
                  <a:cubicBezTo>
                    <a:pt x="1509" y="19793"/>
                    <a:pt x="957" y="19503"/>
                    <a:pt x="584" y="19503"/>
                  </a:cubicBezTo>
                  <a:cubicBezTo>
                    <a:pt x="194" y="19503"/>
                    <a:pt x="1" y="19821"/>
                    <a:pt x="362" y="20530"/>
                  </a:cubicBezTo>
                  <a:cubicBezTo>
                    <a:pt x="1072" y="21919"/>
                    <a:pt x="4237" y="23909"/>
                    <a:pt x="4237" y="23909"/>
                  </a:cubicBezTo>
                  <a:lnTo>
                    <a:pt x="5139" y="24497"/>
                  </a:lnTo>
                  <a:cubicBezTo>
                    <a:pt x="5236" y="26223"/>
                    <a:pt x="5452" y="27681"/>
                    <a:pt x="5452" y="27681"/>
                  </a:cubicBezTo>
                  <a:lnTo>
                    <a:pt x="6032" y="27782"/>
                  </a:lnTo>
                  <a:cubicBezTo>
                    <a:pt x="6032" y="27782"/>
                    <a:pt x="5494" y="26880"/>
                    <a:pt x="5369" y="24538"/>
                  </a:cubicBezTo>
                  <a:cubicBezTo>
                    <a:pt x="5438" y="24434"/>
                    <a:pt x="5608" y="24215"/>
                    <a:pt x="6022" y="23832"/>
                  </a:cubicBezTo>
                  <a:cubicBezTo>
                    <a:pt x="7344" y="22597"/>
                    <a:pt x="9832" y="22149"/>
                    <a:pt x="10207" y="20092"/>
                  </a:cubicBezTo>
                  <a:cubicBezTo>
                    <a:pt x="10291" y="19635"/>
                    <a:pt x="10069" y="19112"/>
                    <a:pt x="9599" y="19112"/>
                  </a:cubicBezTo>
                  <a:cubicBezTo>
                    <a:pt x="9557" y="19112"/>
                    <a:pt x="9513" y="19116"/>
                    <a:pt x="9467" y="19125"/>
                  </a:cubicBezTo>
                  <a:cubicBezTo>
                    <a:pt x="9063" y="19202"/>
                    <a:pt x="8684" y="19623"/>
                    <a:pt x="8475" y="19949"/>
                  </a:cubicBezTo>
                  <a:cubicBezTo>
                    <a:pt x="7776" y="21049"/>
                    <a:pt x="7289" y="22149"/>
                    <a:pt x="6300" y="23046"/>
                  </a:cubicBezTo>
                  <a:cubicBezTo>
                    <a:pt x="6255" y="23088"/>
                    <a:pt x="5647" y="23739"/>
                    <a:pt x="5354" y="24132"/>
                  </a:cubicBezTo>
                  <a:cubicBezTo>
                    <a:pt x="5344" y="23808"/>
                    <a:pt x="5340" y="23456"/>
                    <a:pt x="5351" y="23085"/>
                  </a:cubicBezTo>
                  <a:cubicBezTo>
                    <a:pt x="5546" y="22576"/>
                    <a:pt x="5782" y="22079"/>
                    <a:pt x="6057" y="21613"/>
                  </a:cubicBezTo>
                  <a:cubicBezTo>
                    <a:pt x="6791" y="20367"/>
                    <a:pt x="8061" y="19515"/>
                    <a:pt x="8876" y="18311"/>
                  </a:cubicBezTo>
                  <a:cubicBezTo>
                    <a:pt x="9090" y="17995"/>
                    <a:pt x="9281" y="17054"/>
                    <a:pt x="8792" y="17054"/>
                  </a:cubicBezTo>
                  <a:cubicBezTo>
                    <a:pt x="8709" y="17054"/>
                    <a:pt x="8607" y="17081"/>
                    <a:pt x="8482" y="17142"/>
                  </a:cubicBezTo>
                  <a:cubicBezTo>
                    <a:pt x="8096" y="17330"/>
                    <a:pt x="7710" y="18008"/>
                    <a:pt x="7435" y="18335"/>
                  </a:cubicBezTo>
                  <a:cubicBezTo>
                    <a:pt x="6659" y="19260"/>
                    <a:pt x="5876" y="20256"/>
                    <a:pt x="5445" y="21401"/>
                  </a:cubicBezTo>
                  <a:cubicBezTo>
                    <a:pt x="5455" y="21293"/>
                    <a:pt x="5462" y="21185"/>
                    <a:pt x="5473" y="21073"/>
                  </a:cubicBezTo>
                  <a:cubicBezTo>
                    <a:pt x="5605" y="20771"/>
                    <a:pt x="6217" y="19379"/>
                    <a:pt x="7164" y="17918"/>
                  </a:cubicBezTo>
                  <a:cubicBezTo>
                    <a:pt x="8238" y="16265"/>
                    <a:pt x="9422" y="15111"/>
                    <a:pt x="9324" y="14306"/>
                  </a:cubicBezTo>
                  <a:cubicBezTo>
                    <a:pt x="9306" y="14160"/>
                    <a:pt x="9243" y="14092"/>
                    <a:pt x="9146" y="14092"/>
                  </a:cubicBezTo>
                  <a:cubicBezTo>
                    <a:pt x="8706" y="14092"/>
                    <a:pt x="7557" y="15461"/>
                    <a:pt x="6621" y="17131"/>
                  </a:cubicBezTo>
                  <a:cubicBezTo>
                    <a:pt x="5987" y="18269"/>
                    <a:pt x="5695" y="19379"/>
                    <a:pt x="5560" y="20141"/>
                  </a:cubicBezTo>
                  <a:cubicBezTo>
                    <a:pt x="5668" y="19063"/>
                    <a:pt x="5789" y="17970"/>
                    <a:pt x="5915" y="16922"/>
                  </a:cubicBezTo>
                  <a:cubicBezTo>
                    <a:pt x="6026" y="16394"/>
                    <a:pt x="6381" y="15006"/>
                    <a:pt x="7261" y="13955"/>
                  </a:cubicBezTo>
                  <a:cubicBezTo>
                    <a:pt x="8367" y="12633"/>
                    <a:pt x="9261" y="11541"/>
                    <a:pt x="9276" y="10375"/>
                  </a:cubicBezTo>
                  <a:cubicBezTo>
                    <a:pt x="9281" y="9940"/>
                    <a:pt x="9219" y="9727"/>
                    <a:pt x="9093" y="9727"/>
                  </a:cubicBezTo>
                  <a:cubicBezTo>
                    <a:pt x="8882" y="9727"/>
                    <a:pt x="8491" y="10330"/>
                    <a:pt x="7936" y="11485"/>
                  </a:cubicBezTo>
                  <a:cubicBezTo>
                    <a:pt x="7327" y="12747"/>
                    <a:pt x="6467" y="14401"/>
                    <a:pt x="6067" y="15687"/>
                  </a:cubicBezTo>
                  <a:cubicBezTo>
                    <a:pt x="6172" y="14863"/>
                    <a:pt x="6276" y="14083"/>
                    <a:pt x="6374" y="13381"/>
                  </a:cubicBezTo>
                  <a:cubicBezTo>
                    <a:pt x="6583" y="12758"/>
                    <a:pt x="7156" y="11178"/>
                    <a:pt x="7925" y="10069"/>
                  </a:cubicBezTo>
                  <a:cubicBezTo>
                    <a:pt x="8890" y="8679"/>
                    <a:pt x="9272" y="7814"/>
                    <a:pt x="8675" y="7814"/>
                  </a:cubicBezTo>
                  <a:cubicBezTo>
                    <a:pt x="8666" y="7814"/>
                    <a:pt x="8658" y="7814"/>
                    <a:pt x="8649" y="7814"/>
                  </a:cubicBezTo>
                  <a:cubicBezTo>
                    <a:pt x="8208" y="7828"/>
                    <a:pt x="7191" y="9696"/>
                    <a:pt x="6645" y="11485"/>
                  </a:cubicBezTo>
                  <a:cubicBezTo>
                    <a:pt x="6732" y="10890"/>
                    <a:pt x="6805" y="10434"/>
                    <a:pt x="6851" y="10166"/>
                  </a:cubicBezTo>
                  <a:cubicBezTo>
                    <a:pt x="6872" y="10045"/>
                    <a:pt x="6888" y="9913"/>
                    <a:pt x="6906" y="9773"/>
                  </a:cubicBezTo>
                  <a:cubicBezTo>
                    <a:pt x="7230" y="9144"/>
                    <a:pt x="7974" y="7641"/>
                    <a:pt x="8614" y="5859"/>
                  </a:cubicBezTo>
                  <a:cubicBezTo>
                    <a:pt x="9318" y="3911"/>
                    <a:pt x="9490" y="2130"/>
                    <a:pt x="9163" y="2130"/>
                  </a:cubicBezTo>
                  <a:cubicBezTo>
                    <a:pt x="9094" y="2130"/>
                    <a:pt x="9002" y="2209"/>
                    <a:pt x="8889" y="2383"/>
                  </a:cubicBezTo>
                  <a:cubicBezTo>
                    <a:pt x="8291" y="3309"/>
                    <a:pt x="7636" y="7550"/>
                    <a:pt x="6923" y="9610"/>
                  </a:cubicBezTo>
                  <a:cubicBezTo>
                    <a:pt x="6958" y="9269"/>
                    <a:pt x="6986" y="8893"/>
                    <a:pt x="7004" y="8521"/>
                  </a:cubicBezTo>
                  <a:cubicBezTo>
                    <a:pt x="7094" y="8152"/>
                    <a:pt x="7226" y="7773"/>
                    <a:pt x="7282" y="7439"/>
                  </a:cubicBezTo>
                  <a:cubicBezTo>
                    <a:pt x="7373" y="6920"/>
                    <a:pt x="7442" y="6401"/>
                    <a:pt x="7484" y="5876"/>
                  </a:cubicBezTo>
                  <a:cubicBezTo>
                    <a:pt x="7546" y="5062"/>
                    <a:pt x="7543" y="4235"/>
                    <a:pt x="7414" y="3424"/>
                  </a:cubicBezTo>
                  <a:cubicBezTo>
                    <a:pt x="7261" y="2460"/>
                    <a:pt x="6927" y="1563"/>
                    <a:pt x="6273" y="835"/>
                  </a:cubicBezTo>
                  <a:cubicBezTo>
                    <a:pt x="6146" y="693"/>
                    <a:pt x="5520" y="0"/>
                    <a:pt x="5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921113" y="4947692"/>
              <a:ext cx="816240" cy="201433"/>
            </a:xfrm>
            <a:custGeom>
              <a:rect b="b" l="l" r="r" t="t"/>
              <a:pathLst>
                <a:path extrusionOk="0" h="3067" w="12428">
                  <a:moveTo>
                    <a:pt x="8804" y="1"/>
                  </a:moveTo>
                  <a:cubicBezTo>
                    <a:pt x="8351" y="1"/>
                    <a:pt x="7700" y="1581"/>
                    <a:pt x="7700" y="1581"/>
                  </a:cubicBezTo>
                  <a:cubicBezTo>
                    <a:pt x="7700" y="1581"/>
                    <a:pt x="7429" y="771"/>
                    <a:pt x="7160" y="228"/>
                  </a:cubicBezTo>
                  <a:cubicBezTo>
                    <a:pt x="7127" y="161"/>
                    <a:pt x="7092" y="132"/>
                    <a:pt x="7058" y="132"/>
                  </a:cubicBezTo>
                  <a:cubicBezTo>
                    <a:pt x="6809" y="132"/>
                    <a:pt x="6545" y="1606"/>
                    <a:pt x="6545" y="1606"/>
                  </a:cubicBezTo>
                  <a:cubicBezTo>
                    <a:pt x="6545" y="1606"/>
                    <a:pt x="5675" y="92"/>
                    <a:pt x="5132" y="92"/>
                  </a:cubicBezTo>
                  <a:cubicBezTo>
                    <a:pt x="4593" y="92"/>
                    <a:pt x="4864" y="1445"/>
                    <a:pt x="4864" y="1445"/>
                  </a:cubicBezTo>
                  <a:cubicBezTo>
                    <a:pt x="4864" y="1445"/>
                    <a:pt x="3918" y="771"/>
                    <a:pt x="3511" y="634"/>
                  </a:cubicBezTo>
                  <a:cubicBezTo>
                    <a:pt x="3493" y="629"/>
                    <a:pt x="3478" y="626"/>
                    <a:pt x="3466" y="626"/>
                  </a:cubicBezTo>
                  <a:cubicBezTo>
                    <a:pt x="3199" y="626"/>
                    <a:pt x="4186" y="1985"/>
                    <a:pt x="4186" y="1985"/>
                  </a:cubicBezTo>
                  <a:lnTo>
                    <a:pt x="2565" y="2391"/>
                  </a:lnTo>
                  <a:lnTo>
                    <a:pt x="0" y="3067"/>
                  </a:lnTo>
                  <a:lnTo>
                    <a:pt x="12428" y="3067"/>
                  </a:lnTo>
                  <a:lnTo>
                    <a:pt x="9725" y="2524"/>
                  </a:lnTo>
                  <a:lnTo>
                    <a:pt x="10268" y="1985"/>
                  </a:lnTo>
                  <a:lnTo>
                    <a:pt x="8914" y="2120"/>
                  </a:lnTo>
                  <a:cubicBezTo>
                    <a:pt x="8914" y="2120"/>
                    <a:pt x="9457" y="1174"/>
                    <a:pt x="9050" y="228"/>
                  </a:cubicBezTo>
                  <a:cubicBezTo>
                    <a:pt x="8981" y="67"/>
                    <a:pt x="8897" y="1"/>
                    <a:pt x="88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" name="Google Shape;265;p33"/>
          <p:cNvGrpSpPr/>
          <p:nvPr/>
        </p:nvGrpSpPr>
        <p:grpSpPr>
          <a:xfrm>
            <a:off x="4889279" y="3501306"/>
            <a:ext cx="1479755" cy="1642185"/>
            <a:chOff x="5863018" y="3309697"/>
            <a:chExt cx="1479755" cy="1642185"/>
          </a:xfrm>
        </p:grpSpPr>
        <p:sp>
          <p:nvSpPr>
            <p:cNvPr id="266" name="Google Shape;266;p33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rect b="b" l="l" r="r" t="t"/>
              <a:pathLst>
                <a:path extrusionOk="0" h="35797" w="15754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3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rect b="b" l="l" r="r" t="t"/>
              <a:pathLst>
                <a:path extrusionOk="0" h="15468" w="14414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3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rect b="b" l="l" r="r" t="t"/>
              <a:pathLst>
                <a:path extrusionOk="0" h="14960" w="14489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3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rect b="b" l="l" r="r" t="t"/>
              <a:pathLst>
                <a:path extrusionOk="0" h="35797" w="13162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3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rect b="b" l="l" r="r" t="t"/>
              <a:pathLst>
                <a:path extrusionOk="0" h="15654" w="14054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3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rect b="b" l="l" r="r" t="t"/>
              <a:pathLst>
                <a:path extrusionOk="0" h="15158" w="1460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2" name="Google Shape;27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1800" y="928638"/>
            <a:ext cx="2658600" cy="25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/>
          <p:nvPr>
            <p:ph type="title"/>
          </p:nvPr>
        </p:nvSpPr>
        <p:spPr>
          <a:xfrm>
            <a:off x="446250" y="1330225"/>
            <a:ext cx="5373600" cy="231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-IN" sz="1600"/>
              <a:t>Designing Web Page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-IN" sz="1600">
                <a:solidFill>
                  <a:schemeClr val="lt1"/>
                </a:solidFill>
              </a:rPr>
              <a:t>Performs Client Side Programming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-IN" sz="1600">
                <a:solidFill>
                  <a:schemeClr val="lt1"/>
                </a:solidFill>
              </a:rPr>
              <a:t>Responsive Web Page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-IN" sz="1600"/>
              <a:t>Html, Css, JS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t/>
            </a:r>
            <a:endParaRPr sz="3700"/>
          </a:p>
        </p:txBody>
      </p:sp>
      <p:pic>
        <p:nvPicPr>
          <p:cNvPr id="278" name="Google Shape;278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3775" y="4247945"/>
            <a:ext cx="2416044" cy="12332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34"/>
          <p:cNvGrpSpPr/>
          <p:nvPr/>
        </p:nvGrpSpPr>
        <p:grpSpPr>
          <a:xfrm>
            <a:off x="2122266" y="3229526"/>
            <a:ext cx="1673725" cy="1913974"/>
            <a:chOff x="63628" y="3235151"/>
            <a:chExt cx="1673725" cy="1913974"/>
          </a:xfrm>
        </p:grpSpPr>
        <p:sp>
          <p:nvSpPr>
            <p:cNvPr id="280" name="Google Shape;280;p34"/>
            <p:cNvSpPr/>
            <p:nvPr/>
          </p:nvSpPr>
          <p:spPr>
            <a:xfrm>
              <a:off x="63628" y="3677292"/>
              <a:ext cx="1302713" cy="1394596"/>
            </a:xfrm>
            <a:custGeom>
              <a:rect b="b" l="l" r="r" t="t"/>
              <a:pathLst>
                <a:path extrusionOk="0" h="21234" w="19835">
                  <a:moveTo>
                    <a:pt x="4680" y="1"/>
                  </a:moveTo>
                  <a:cubicBezTo>
                    <a:pt x="4581" y="1"/>
                    <a:pt x="4544" y="124"/>
                    <a:pt x="4592" y="397"/>
                  </a:cubicBezTo>
                  <a:cubicBezTo>
                    <a:pt x="4783" y="1479"/>
                    <a:pt x="7201" y="5028"/>
                    <a:pt x="8085" y="7017"/>
                  </a:cubicBezTo>
                  <a:cubicBezTo>
                    <a:pt x="7876" y="6746"/>
                    <a:pt x="7640" y="6454"/>
                    <a:pt x="7399" y="6169"/>
                  </a:cubicBezTo>
                  <a:cubicBezTo>
                    <a:pt x="7215" y="5838"/>
                    <a:pt x="7051" y="5473"/>
                    <a:pt x="6863" y="5188"/>
                  </a:cubicBezTo>
                  <a:cubicBezTo>
                    <a:pt x="6578" y="4750"/>
                    <a:pt x="6272" y="4321"/>
                    <a:pt x="5945" y="3911"/>
                  </a:cubicBezTo>
                  <a:cubicBezTo>
                    <a:pt x="5437" y="3271"/>
                    <a:pt x="4870" y="2665"/>
                    <a:pt x="4220" y="2161"/>
                  </a:cubicBezTo>
                  <a:cubicBezTo>
                    <a:pt x="3454" y="1562"/>
                    <a:pt x="2595" y="1135"/>
                    <a:pt x="1620" y="1051"/>
                  </a:cubicBezTo>
                  <a:cubicBezTo>
                    <a:pt x="1538" y="1043"/>
                    <a:pt x="1317" y="1023"/>
                    <a:pt x="1072" y="1023"/>
                  </a:cubicBezTo>
                  <a:cubicBezTo>
                    <a:pt x="584" y="1023"/>
                    <a:pt x="0" y="1101"/>
                    <a:pt x="225" y="1500"/>
                  </a:cubicBezTo>
                  <a:cubicBezTo>
                    <a:pt x="281" y="1597"/>
                    <a:pt x="375" y="1660"/>
                    <a:pt x="469" y="1719"/>
                  </a:cubicBezTo>
                  <a:cubicBezTo>
                    <a:pt x="1370" y="2283"/>
                    <a:pt x="2368" y="2589"/>
                    <a:pt x="3322" y="3048"/>
                  </a:cubicBezTo>
                  <a:cubicBezTo>
                    <a:pt x="4745" y="3733"/>
                    <a:pt x="6617" y="5529"/>
                    <a:pt x="7396" y="6315"/>
                  </a:cubicBezTo>
                  <a:cubicBezTo>
                    <a:pt x="7504" y="6458"/>
                    <a:pt x="7636" y="6638"/>
                    <a:pt x="7789" y="6847"/>
                  </a:cubicBezTo>
                  <a:cubicBezTo>
                    <a:pt x="6625" y="5739"/>
                    <a:pt x="4830" y="5019"/>
                    <a:pt x="3812" y="5019"/>
                  </a:cubicBezTo>
                  <a:cubicBezTo>
                    <a:pt x="3613" y="5019"/>
                    <a:pt x="3444" y="5047"/>
                    <a:pt x="3314" y="5104"/>
                  </a:cubicBezTo>
                  <a:cubicBezTo>
                    <a:pt x="2337" y="5543"/>
                    <a:pt x="4428" y="6015"/>
                    <a:pt x="6199" y="6492"/>
                  </a:cubicBezTo>
                  <a:cubicBezTo>
                    <a:pt x="7343" y="6802"/>
                    <a:pt x="8011" y="7289"/>
                    <a:pt x="8339" y="7595"/>
                  </a:cubicBezTo>
                  <a:cubicBezTo>
                    <a:pt x="8679" y="8058"/>
                    <a:pt x="9055" y="8580"/>
                    <a:pt x="9435" y="9112"/>
                  </a:cubicBezTo>
                  <a:cubicBezTo>
                    <a:pt x="9483" y="9193"/>
                    <a:pt x="9528" y="9272"/>
                    <a:pt x="9574" y="9352"/>
                  </a:cubicBezTo>
                  <a:cubicBezTo>
                    <a:pt x="9299" y="9036"/>
                    <a:pt x="8982" y="8719"/>
                    <a:pt x="8663" y="8496"/>
                  </a:cubicBezTo>
                  <a:cubicBezTo>
                    <a:pt x="8126" y="8120"/>
                    <a:pt x="7025" y="7826"/>
                    <a:pt x="6163" y="7826"/>
                  </a:cubicBezTo>
                  <a:cubicBezTo>
                    <a:pt x="5576" y="7826"/>
                    <a:pt x="5100" y="7962"/>
                    <a:pt x="4989" y="8302"/>
                  </a:cubicBezTo>
                  <a:cubicBezTo>
                    <a:pt x="4717" y="9140"/>
                    <a:pt x="6498" y="8775"/>
                    <a:pt x="8019" y="9032"/>
                  </a:cubicBezTo>
                  <a:cubicBezTo>
                    <a:pt x="9063" y="9206"/>
                    <a:pt x="9814" y="9832"/>
                    <a:pt x="10182" y="10208"/>
                  </a:cubicBezTo>
                  <a:cubicBezTo>
                    <a:pt x="10217" y="10246"/>
                    <a:pt x="10249" y="10281"/>
                    <a:pt x="10283" y="10316"/>
                  </a:cubicBezTo>
                  <a:cubicBezTo>
                    <a:pt x="10454" y="10563"/>
                    <a:pt x="10617" y="10803"/>
                    <a:pt x="10771" y="11030"/>
                  </a:cubicBezTo>
                  <a:cubicBezTo>
                    <a:pt x="11129" y="11565"/>
                    <a:pt x="11467" y="12066"/>
                    <a:pt x="11801" y="12557"/>
                  </a:cubicBezTo>
                  <a:cubicBezTo>
                    <a:pt x="11372" y="12000"/>
                    <a:pt x="10736" y="11280"/>
                    <a:pt x="10015" y="10775"/>
                  </a:cubicBezTo>
                  <a:cubicBezTo>
                    <a:pt x="9149" y="10170"/>
                    <a:pt x="8089" y="9870"/>
                    <a:pt x="7277" y="9870"/>
                  </a:cubicBezTo>
                  <a:cubicBezTo>
                    <a:pt x="6847" y="9870"/>
                    <a:pt x="6487" y="9954"/>
                    <a:pt x="6262" y="10121"/>
                  </a:cubicBezTo>
                  <a:cubicBezTo>
                    <a:pt x="5607" y="10605"/>
                    <a:pt x="8592" y="11078"/>
                    <a:pt x="10057" y="11610"/>
                  </a:cubicBezTo>
                  <a:cubicBezTo>
                    <a:pt x="11163" y="12011"/>
                    <a:pt x="11919" y="12807"/>
                    <a:pt x="12221" y="13169"/>
                  </a:cubicBezTo>
                  <a:cubicBezTo>
                    <a:pt x="12698" y="13858"/>
                    <a:pt x="13172" y="14529"/>
                    <a:pt x="13679" y="15232"/>
                  </a:cubicBezTo>
                  <a:cubicBezTo>
                    <a:pt x="13015" y="14595"/>
                    <a:pt x="12051" y="13893"/>
                    <a:pt x="11073" y="13242"/>
                  </a:cubicBezTo>
                  <a:cubicBezTo>
                    <a:pt x="10289" y="12715"/>
                    <a:pt x="9484" y="12498"/>
                    <a:pt x="8837" y="12498"/>
                  </a:cubicBezTo>
                  <a:cubicBezTo>
                    <a:pt x="8254" y="12498"/>
                    <a:pt x="7797" y="12675"/>
                    <a:pt x="7598" y="12960"/>
                  </a:cubicBezTo>
                  <a:cubicBezTo>
                    <a:pt x="7176" y="13562"/>
                    <a:pt x="8450" y="13601"/>
                    <a:pt x="10813" y="14132"/>
                  </a:cubicBezTo>
                  <a:cubicBezTo>
                    <a:pt x="12504" y="14512"/>
                    <a:pt x="13638" y="15399"/>
                    <a:pt x="14142" y="15868"/>
                  </a:cubicBezTo>
                  <a:cubicBezTo>
                    <a:pt x="14357" y="16165"/>
                    <a:pt x="14577" y="16464"/>
                    <a:pt x="14810" y="16780"/>
                  </a:cubicBezTo>
                  <a:cubicBezTo>
                    <a:pt x="15075" y="17135"/>
                    <a:pt x="15384" y="17501"/>
                    <a:pt x="15711" y="17859"/>
                  </a:cubicBezTo>
                  <a:cubicBezTo>
                    <a:pt x="15311" y="17675"/>
                    <a:pt x="14723" y="17410"/>
                    <a:pt x="14069" y="17125"/>
                  </a:cubicBezTo>
                  <a:cubicBezTo>
                    <a:pt x="13339" y="16804"/>
                    <a:pt x="12632" y="16460"/>
                    <a:pt x="11961" y="16032"/>
                  </a:cubicBezTo>
                  <a:cubicBezTo>
                    <a:pt x="11376" y="15664"/>
                    <a:pt x="10643" y="15277"/>
                    <a:pt x="9921" y="15277"/>
                  </a:cubicBezTo>
                  <a:cubicBezTo>
                    <a:pt x="9680" y="15277"/>
                    <a:pt x="9441" y="15319"/>
                    <a:pt x="9209" y="15420"/>
                  </a:cubicBezTo>
                  <a:cubicBezTo>
                    <a:pt x="8896" y="15555"/>
                    <a:pt x="8759" y="15817"/>
                    <a:pt x="8899" y="16133"/>
                  </a:cubicBezTo>
                  <a:cubicBezTo>
                    <a:pt x="8982" y="16328"/>
                    <a:pt x="9167" y="16460"/>
                    <a:pt x="9351" y="16565"/>
                  </a:cubicBezTo>
                  <a:cubicBezTo>
                    <a:pt x="10370" y="17138"/>
                    <a:pt x="11648" y="17299"/>
                    <a:pt x="12775" y="17564"/>
                  </a:cubicBezTo>
                  <a:cubicBezTo>
                    <a:pt x="14166" y="17887"/>
                    <a:pt x="15356" y="18029"/>
                    <a:pt x="15913" y="18081"/>
                  </a:cubicBezTo>
                  <a:cubicBezTo>
                    <a:pt x="16219" y="18405"/>
                    <a:pt x="16536" y="18725"/>
                    <a:pt x="16849" y="19031"/>
                  </a:cubicBezTo>
                  <a:cubicBezTo>
                    <a:pt x="16772" y="19041"/>
                    <a:pt x="16637" y="19067"/>
                    <a:pt x="16372" y="19115"/>
                  </a:cubicBezTo>
                  <a:cubicBezTo>
                    <a:pt x="16339" y="19121"/>
                    <a:pt x="16299" y="19123"/>
                    <a:pt x="16253" y="19123"/>
                  </a:cubicBezTo>
                  <a:cubicBezTo>
                    <a:pt x="15499" y="19123"/>
                    <a:pt x="13009" y="18419"/>
                    <a:pt x="11738" y="18248"/>
                  </a:cubicBezTo>
                  <a:cubicBezTo>
                    <a:pt x="11614" y="18231"/>
                    <a:pt x="11492" y="18223"/>
                    <a:pt x="11374" y="18223"/>
                  </a:cubicBezTo>
                  <a:cubicBezTo>
                    <a:pt x="10203" y="18223"/>
                    <a:pt x="9412" y="18997"/>
                    <a:pt x="10743" y="19480"/>
                  </a:cubicBezTo>
                  <a:cubicBezTo>
                    <a:pt x="11143" y="19625"/>
                    <a:pt x="11709" y="19677"/>
                    <a:pt x="12319" y="19677"/>
                  </a:cubicBezTo>
                  <a:cubicBezTo>
                    <a:pt x="13940" y="19677"/>
                    <a:pt x="15878" y="19306"/>
                    <a:pt x="15878" y="19306"/>
                  </a:cubicBezTo>
                  <a:lnTo>
                    <a:pt x="16939" y="19118"/>
                  </a:lnTo>
                  <a:cubicBezTo>
                    <a:pt x="18188" y="20315"/>
                    <a:pt x="19340" y="21233"/>
                    <a:pt x="19340" y="21233"/>
                  </a:cubicBezTo>
                  <a:lnTo>
                    <a:pt x="19834" y="20910"/>
                  </a:lnTo>
                  <a:cubicBezTo>
                    <a:pt x="19834" y="20910"/>
                    <a:pt x="18825" y="20618"/>
                    <a:pt x="17138" y="18993"/>
                  </a:cubicBezTo>
                  <a:cubicBezTo>
                    <a:pt x="17117" y="18868"/>
                    <a:pt x="17092" y="18593"/>
                    <a:pt x="17130" y="18029"/>
                  </a:cubicBezTo>
                  <a:cubicBezTo>
                    <a:pt x="17256" y="16228"/>
                    <a:pt x="18766" y="14198"/>
                    <a:pt x="17639" y="12438"/>
                  </a:cubicBezTo>
                  <a:cubicBezTo>
                    <a:pt x="17469" y="12177"/>
                    <a:pt x="17181" y="11987"/>
                    <a:pt x="16906" y="11987"/>
                  </a:cubicBezTo>
                  <a:cubicBezTo>
                    <a:pt x="16733" y="11987"/>
                    <a:pt x="16567" y="12062"/>
                    <a:pt x="16438" y="12240"/>
                  </a:cubicBezTo>
                  <a:cubicBezTo>
                    <a:pt x="16194" y="12570"/>
                    <a:pt x="16205" y="13134"/>
                    <a:pt x="16274" y="13520"/>
                  </a:cubicBezTo>
                  <a:cubicBezTo>
                    <a:pt x="16512" y="14800"/>
                    <a:pt x="16908" y="15939"/>
                    <a:pt x="16800" y="17267"/>
                  </a:cubicBezTo>
                  <a:cubicBezTo>
                    <a:pt x="16796" y="17326"/>
                    <a:pt x="16793" y="18221"/>
                    <a:pt x="16846" y="18704"/>
                  </a:cubicBezTo>
                  <a:cubicBezTo>
                    <a:pt x="16619" y="18474"/>
                    <a:pt x="16379" y="18221"/>
                    <a:pt x="16128" y="17943"/>
                  </a:cubicBezTo>
                  <a:cubicBezTo>
                    <a:pt x="15927" y="17438"/>
                    <a:pt x="15760" y="16912"/>
                    <a:pt x="15642" y="16384"/>
                  </a:cubicBezTo>
                  <a:cubicBezTo>
                    <a:pt x="15328" y="14975"/>
                    <a:pt x="15677" y="13485"/>
                    <a:pt x="15450" y="12048"/>
                  </a:cubicBezTo>
                  <a:cubicBezTo>
                    <a:pt x="15400" y="11734"/>
                    <a:pt x="15040" y="11108"/>
                    <a:pt x="14713" y="11108"/>
                  </a:cubicBezTo>
                  <a:cubicBezTo>
                    <a:pt x="14583" y="11108"/>
                    <a:pt x="14459" y="11206"/>
                    <a:pt x="14361" y="11460"/>
                  </a:cubicBezTo>
                  <a:cubicBezTo>
                    <a:pt x="14208" y="11865"/>
                    <a:pt x="14392" y="12623"/>
                    <a:pt x="14413" y="13047"/>
                  </a:cubicBezTo>
                  <a:cubicBezTo>
                    <a:pt x="14479" y="14254"/>
                    <a:pt x="14587" y="15518"/>
                    <a:pt x="15050" y="16648"/>
                  </a:cubicBezTo>
                  <a:cubicBezTo>
                    <a:pt x="14980" y="16562"/>
                    <a:pt x="14914" y="16474"/>
                    <a:pt x="14848" y="16390"/>
                  </a:cubicBezTo>
                  <a:cubicBezTo>
                    <a:pt x="14737" y="16077"/>
                    <a:pt x="14236" y="14644"/>
                    <a:pt x="13930" y="12929"/>
                  </a:cubicBezTo>
                  <a:cubicBezTo>
                    <a:pt x="13585" y="10984"/>
                    <a:pt x="13665" y="9339"/>
                    <a:pt x="13042" y="8813"/>
                  </a:cubicBezTo>
                  <a:cubicBezTo>
                    <a:pt x="12979" y="8759"/>
                    <a:pt x="12922" y="8734"/>
                    <a:pt x="12872" y="8734"/>
                  </a:cubicBezTo>
                  <a:cubicBezTo>
                    <a:pt x="12432" y="8734"/>
                    <a:pt x="12494" y="10684"/>
                    <a:pt x="12997" y="12724"/>
                  </a:cubicBezTo>
                  <a:cubicBezTo>
                    <a:pt x="13310" y="13986"/>
                    <a:pt x="13853" y="14999"/>
                    <a:pt x="14274" y="15646"/>
                  </a:cubicBezTo>
                  <a:cubicBezTo>
                    <a:pt x="13617" y="14787"/>
                    <a:pt x="12959" y="13906"/>
                    <a:pt x="12337" y="13055"/>
                  </a:cubicBezTo>
                  <a:cubicBezTo>
                    <a:pt x="12058" y="12591"/>
                    <a:pt x="11372" y="11335"/>
                    <a:pt x="11296" y="9968"/>
                  </a:cubicBezTo>
                  <a:cubicBezTo>
                    <a:pt x="11202" y="8242"/>
                    <a:pt x="11112" y="6837"/>
                    <a:pt x="10325" y="5974"/>
                  </a:cubicBezTo>
                  <a:cubicBezTo>
                    <a:pt x="10095" y="5721"/>
                    <a:pt x="9929" y="5598"/>
                    <a:pt x="9823" y="5598"/>
                  </a:cubicBezTo>
                  <a:cubicBezTo>
                    <a:pt x="9569" y="5598"/>
                    <a:pt x="9672" y="6321"/>
                    <a:pt x="10103" y="7700"/>
                  </a:cubicBezTo>
                  <a:cubicBezTo>
                    <a:pt x="10524" y="9039"/>
                    <a:pt x="11021" y="10834"/>
                    <a:pt x="11606" y="12045"/>
                  </a:cubicBezTo>
                  <a:cubicBezTo>
                    <a:pt x="11118" y="11374"/>
                    <a:pt x="10662" y="10733"/>
                    <a:pt x="10252" y="10153"/>
                  </a:cubicBezTo>
                  <a:cubicBezTo>
                    <a:pt x="9984" y="9554"/>
                    <a:pt x="9326" y="8006"/>
                    <a:pt x="9132" y="6670"/>
                  </a:cubicBezTo>
                  <a:cubicBezTo>
                    <a:pt x="8925" y="5269"/>
                    <a:pt x="8672" y="4415"/>
                    <a:pt x="8340" y="4415"/>
                  </a:cubicBezTo>
                  <a:cubicBezTo>
                    <a:pt x="8270" y="4415"/>
                    <a:pt x="8197" y="4452"/>
                    <a:pt x="8120" y="4530"/>
                  </a:cubicBezTo>
                  <a:cubicBezTo>
                    <a:pt x="7807" y="4840"/>
                    <a:pt x="8339" y="6903"/>
                    <a:pt x="9159" y="8583"/>
                  </a:cubicBezTo>
                  <a:cubicBezTo>
                    <a:pt x="8819" y="8086"/>
                    <a:pt x="8558" y="7703"/>
                    <a:pt x="8408" y="7477"/>
                  </a:cubicBezTo>
                  <a:cubicBezTo>
                    <a:pt x="8342" y="7372"/>
                    <a:pt x="8266" y="7265"/>
                    <a:pt x="8182" y="7150"/>
                  </a:cubicBezTo>
                  <a:cubicBezTo>
                    <a:pt x="7990" y="6468"/>
                    <a:pt x="7507" y="4864"/>
                    <a:pt x="6763" y="3125"/>
                  </a:cubicBezTo>
                  <a:cubicBezTo>
                    <a:pt x="6003" y="1356"/>
                    <a:pt x="5007" y="1"/>
                    <a:pt x="468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992899" y="3235151"/>
              <a:ext cx="675887" cy="1824652"/>
            </a:xfrm>
            <a:custGeom>
              <a:rect b="b" l="l" r="r" t="t"/>
              <a:pathLst>
                <a:path extrusionOk="0" h="27782" w="10291">
                  <a:moveTo>
                    <a:pt x="5167" y="0"/>
                  </a:moveTo>
                  <a:cubicBezTo>
                    <a:pt x="5063" y="0"/>
                    <a:pt x="4983" y="60"/>
                    <a:pt x="4947" y="212"/>
                  </a:cubicBezTo>
                  <a:cubicBezTo>
                    <a:pt x="4923" y="320"/>
                    <a:pt x="4947" y="431"/>
                    <a:pt x="4975" y="540"/>
                  </a:cubicBezTo>
                  <a:cubicBezTo>
                    <a:pt x="5250" y="1566"/>
                    <a:pt x="5769" y="2470"/>
                    <a:pt x="6151" y="3455"/>
                  </a:cubicBezTo>
                  <a:cubicBezTo>
                    <a:pt x="6725" y="4927"/>
                    <a:pt x="6867" y="7519"/>
                    <a:pt x="6902" y="8625"/>
                  </a:cubicBezTo>
                  <a:cubicBezTo>
                    <a:pt x="6882" y="8802"/>
                    <a:pt x="6857" y="9025"/>
                    <a:pt x="6826" y="9282"/>
                  </a:cubicBezTo>
                  <a:cubicBezTo>
                    <a:pt x="6715" y="7362"/>
                    <a:pt x="5563" y="5237"/>
                    <a:pt x="4746" y="4958"/>
                  </a:cubicBezTo>
                  <a:cubicBezTo>
                    <a:pt x="4658" y="4928"/>
                    <a:pt x="4588" y="4914"/>
                    <a:pt x="4532" y="4914"/>
                  </a:cubicBezTo>
                  <a:cubicBezTo>
                    <a:pt x="3938" y="4914"/>
                    <a:pt x="5017" y="6515"/>
                    <a:pt x="5904" y="7940"/>
                  </a:cubicBezTo>
                  <a:cubicBezTo>
                    <a:pt x="6530" y="8945"/>
                    <a:pt x="6687" y="9759"/>
                    <a:pt x="6718" y="10205"/>
                  </a:cubicBezTo>
                  <a:cubicBezTo>
                    <a:pt x="6649" y="10775"/>
                    <a:pt x="6568" y="11416"/>
                    <a:pt x="6485" y="12063"/>
                  </a:cubicBezTo>
                  <a:cubicBezTo>
                    <a:pt x="6461" y="12153"/>
                    <a:pt x="6440" y="12243"/>
                    <a:pt x="6422" y="12330"/>
                  </a:cubicBezTo>
                  <a:cubicBezTo>
                    <a:pt x="6437" y="11912"/>
                    <a:pt x="6422" y="11464"/>
                    <a:pt x="6339" y="11082"/>
                  </a:cubicBezTo>
                  <a:cubicBezTo>
                    <a:pt x="6131" y="10107"/>
                    <a:pt x="4837" y="8375"/>
                    <a:pt x="4022" y="8375"/>
                  </a:cubicBezTo>
                  <a:cubicBezTo>
                    <a:pt x="3937" y="8375"/>
                    <a:pt x="3858" y="8394"/>
                    <a:pt x="3785" y="8434"/>
                  </a:cubicBezTo>
                  <a:cubicBezTo>
                    <a:pt x="3013" y="8861"/>
                    <a:pt x="4568" y="9808"/>
                    <a:pt x="5504" y="11036"/>
                  </a:cubicBezTo>
                  <a:cubicBezTo>
                    <a:pt x="6144" y="11875"/>
                    <a:pt x="6270" y="12845"/>
                    <a:pt x="6283" y="13370"/>
                  </a:cubicBezTo>
                  <a:cubicBezTo>
                    <a:pt x="6280" y="13423"/>
                    <a:pt x="6280" y="13471"/>
                    <a:pt x="6280" y="13520"/>
                  </a:cubicBezTo>
                  <a:cubicBezTo>
                    <a:pt x="6238" y="13816"/>
                    <a:pt x="6193" y="14101"/>
                    <a:pt x="6148" y="14372"/>
                  </a:cubicBezTo>
                  <a:cubicBezTo>
                    <a:pt x="6047" y="15009"/>
                    <a:pt x="5953" y="15607"/>
                    <a:pt x="5862" y="16192"/>
                  </a:cubicBezTo>
                  <a:cubicBezTo>
                    <a:pt x="5928" y="15493"/>
                    <a:pt x="5956" y="14533"/>
                    <a:pt x="5772" y="13673"/>
                  </a:cubicBezTo>
                  <a:cubicBezTo>
                    <a:pt x="5438" y="12090"/>
                    <a:pt x="4283" y="10723"/>
                    <a:pt x="3476" y="10632"/>
                  </a:cubicBezTo>
                  <a:cubicBezTo>
                    <a:pt x="3461" y="10631"/>
                    <a:pt x="3447" y="10630"/>
                    <a:pt x="3434" y="10630"/>
                  </a:cubicBezTo>
                  <a:cubicBezTo>
                    <a:pt x="2736" y="10630"/>
                    <a:pt x="4539" y="12951"/>
                    <a:pt x="5232" y="14313"/>
                  </a:cubicBezTo>
                  <a:cubicBezTo>
                    <a:pt x="5769" y="15361"/>
                    <a:pt x="5779" y="16457"/>
                    <a:pt x="5751" y="16930"/>
                  </a:cubicBezTo>
                  <a:cubicBezTo>
                    <a:pt x="5629" y="17757"/>
                    <a:pt x="5518" y="18568"/>
                    <a:pt x="5406" y="19427"/>
                  </a:cubicBezTo>
                  <a:cubicBezTo>
                    <a:pt x="5358" y="18509"/>
                    <a:pt x="5131" y="17340"/>
                    <a:pt x="4863" y="16199"/>
                  </a:cubicBezTo>
                  <a:cubicBezTo>
                    <a:pt x="4481" y="14563"/>
                    <a:pt x="3392" y="13603"/>
                    <a:pt x="2666" y="13603"/>
                  </a:cubicBezTo>
                  <a:cubicBezTo>
                    <a:pt x="2614" y="13603"/>
                    <a:pt x="2563" y="13608"/>
                    <a:pt x="2515" y="13618"/>
                  </a:cubicBezTo>
                  <a:cubicBezTo>
                    <a:pt x="1795" y="13770"/>
                    <a:pt x="2700" y="14668"/>
                    <a:pt x="4063" y="16669"/>
                  </a:cubicBezTo>
                  <a:cubicBezTo>
                    <a:pt x="5041" y="18102"/>
                    <a:pt x="5264" y="19522"/>
                    <a:pt x="5313" y="20211"/>
                  </a:cubicBezTo>
                  <a:cubicBezTo>
                    <a:pt x="5268" y="20572"/>
                    <a:pt x="5226" y="20945"/>
                    <a:pt x="5181" y="21335"/>
                  </a:cubicBezTo>
                  <a:cubicBezTo>
                    <a:pt x="5131" y="21776"/>
                    <a:pt x="5107" y="22250"/>
                    <a:pt x="5101" y="22737"/>
                  </a:cubicBezTo>
                  <a:cubicBezTo>
                    <a:pt x="4934" y="22329"/>
                    <a:pt x="4686" y="21735"/>
                    <a:pt x="4401" y="21081"/>
                  </a:cubicBezTo>
                  <a:cubicBezTo>
                    <a:pt x="4088" y="20346"/>
                    <a:pt x="3806" y="19612"/>
                    <a:pt x="3604" y="18843"/>
                  </a:cubicBezTo>
                  <a:cubicBezTo>
                    <a:pt x="3375" y="17953"/>
                    <a:pt x="2971" y="16856"/>
                    <a:pt x="2014" y="16516"/>
                  </a:cubicBezTo>
                  <a:cubicBezTo>
                    <a:pt x="1929" y="16485"/>
                    <a:pt x="1846" y="16470"/>
                    <a:pt x="1769" y="16470"/>
                  </a:cubicBezTo>
                  <a:cubicBezTo>
                    <a:pt x="1555" y="16470"/>
                    <a:pt x="1382" y="16588"/>
                    <a:pt x="1298" y="16829"/>
                  </a:cubicBezTo>
                  <a:cubicBezTo>
                    <a:pt x="1228" y="17027"/>
                    <a:pt x="1273" y="17246"/>
                    <a:pt x="1336" y="17449"/>
                  </a:cubicBezTo>
                  <a:cubicBezTo>
                    <a:pt x="1687" y="18565"/>
                    <a:pt x="2512" y="19557"/>
                    <a:pt x="3156" y="20517"/>
                  </a:cubicBezTo>
                  <a:cubicBezTo>
                    <a:pt x="3952" y="21703"/>
                    <a:pt x="4728" y="22618"/>
                    <a:pt x="5097" y="23035"/>
                  </a:cubicBezTo>
                  <a:cubicBezTo>
                    <a:pt x="5097" y="23485"/>
                    <a:pt x="5111" y="23933"/>
                    <a:pt x="5135" y="24368"/>
                  </a:cubicBezTo>
                  <a:cubicBezTo>
                    <a:pt x="5069" y="24326"/>
                    <a:pt x="4951" y="24250"/>
                    <a:pt x="4728" y="24108"/>
                  </a:cubicBezTo>
                  <a:cubicBezTo>
                    <a:pt x="4248" y="23795"/>
                    <a:pt x="2793" y="21365"/>
                    <a:pt x="1931" y="20308"/>
                  </a:cubicBezTo>
                  <a:cubicBezTo>
                    <a:pt x="1509" y="19793"/>
                    <a:pt x="957" y="19503"/>
                    <a:pt x="584" y="19503"/>
                  </a:cubicBezTo>
                  <a:cubicBezTo>
                    <a:pt x="194" y="19503"/>
                    <a:pt x="1" y="19821"/>
                    <a:pt x="362" y="20530"/>
                  </a:cubicBezTo>
                  <a:cubicBezTo>
                    <a:pt x="1072" y="21919"/>
                    <a:pt x="4237" y="23909"/>
                    <a:pt x="4237" y="23909"/>
                  </a:cubicBezTo>
                  <a:lnTo>
                    <a:pt x="5139" y="24497"/>
                  </a:lnTo>
                  <a:cubicBezTo>
                    <a:pt x="5236" y="26223"/>
                    <a:pt x="5452" y="27681"/>
                    <a:pt x="5452" y="27681"/>
                  </a:cubicBezTo>
                  <a:lnTo>
                    <a:pt x="6032" y="27782"/>
                  </a:lnTo>
                  <a:cubicBezTo>
                    <a:pt x="6032" y="27782"/>
                    <a:pt x="5494" y="26880"/>
                    <a:pt x="5369" y="24538"/>
                  </a:cubicBezTo>
                  <a:cubicBezTo>
                    <a:pt x="5438" y="24434"/>
                    <a:pt x="5608" y="24215"/>
                    <a:pt x="6022" y="23832"/>
                  </a:cubicBezTo>
                  <a:cubicBezTo>
                    <a:pt x="7344" y="22597"/>
                    <a:pt x="9832" y="22149"/>
                    <a:pt x="10207" y="20092"/>
                  </a:cubicBezTo>
                  <a:cubicBezTo>
                    <a:pt x="10291" y="19635"/>
                    <a:pt x="10069" y="19112"/>
                    <a:pt x="9599" y="19112"/>
                  </a:cubicBezTo>
                  <a:cubicBezTo>
                    <a:pt x="9557" y="19112"/>
                    <a:pt x="9513" y="19116"/>
                    <a:pt x="9467" y="19125"/>
                  </a:cubicBezTo>
                  <a:cubicBezTo>
                    <a:pt x="9063" y="19202"/>
                    <a:pt x="8684" y="19623"/>
                    <a:pt x="8475" y="19949"/>
                  </a:cubicBezTo>
                  <a:cubicBezTo>
                    <a:pt x="7776" y="21049"/>
                    <a:pt x="7289" y="22149"/>
                    <a:pt x="6300" y="23046"/>
                  </a:cubicBezTo>
                  <a:cubicBezTo>
                    <a:pt x="6255" y="23088"/>
                    <a:pt x="5647" y="23739"/>
                    <a:pt x="5354" y="24132"/>
                  </a:cubicBezTo>
                  <a:cubicBezTo>
                    <a:pt x="5344" y="23808"/>
                    <a:pt x="5340" y="23456"/>
                    <a:pt x="5351" y="23085"/>
                  </a:cubicBezTo>
                  <a:cubicBezTo>
                    <a:pt x="5546" y="22576"/>
                    <a:pt x="5782" y="22079"/>
                    <a:pt x="6057" y="21613"/>
                  </a:cubicBezTo>
                  <a:cubicBezTo>
                    <a:pt x="6791" y="20367"/>
                    <a:pt x="8061" y="19515"/>
                    <a:pt x="8876" y="18311"/>
                  </a:cubicBezTo>
                  <a:cubicBezTo>
                    <a:pt x="9090" y="17995"/>
                    <a:pt x="9281" y="17054"/>
                    <a:pt x="8792" y="17054"/>
                  </a:cubicBezTo>
                  <a:cubicBezTo>
                    <a:pt x="8709" y="17054"/>
                    <a:pt x="8607" y="17081"/>
                    <a:pt x="8482" y="17142"/>
                  </a:cubicBezTo>
                  <a:cubicBezTo>
                    <a:pt x="8096" y="17330"/>
                    <a:pt x="7710" y="18008"/>
                    <a:pt x="7435" y="18335"/>
                  </a:cubicBezTo>
                  <a:cubicBezTo>
                    <a:pt x="6659" y="19260"/>
                    <a:pt x="5876" y="20256"/>
                    <a:pt x="5445" y="21401"/>
                  </a:cubicBezTo>
                  <a:cubicBezTo>
                    <a:pt x="5455" y="21293"/>
                    <a:pt x="5462" y="21185"/>
                    <a:pt x="5473" y="21073"/>
                  </a:cubicBezTo>
                  <a:cubicBezTo>
                    <a:pt x="5605" y="20771"/>
                    <a:pt x="6217" y="19379"/>
                    <a:pt x="7164" y="17918"/>
                  </a:cubicBezTo>
                  <a:cubicBezTo>
                    <a:pt x="8238" y="16265"/>
                    <a:pt x="9422" y="15111"/>
                    <a:pt x="9324" y="14306"/>
                  </a:cubicBezTo>
                  <a:cubicBezTo>
                    <a:pt x="9306" y="14160"/>
                    <a:pt x="9243" y="14092"/>
                    <a:pt x="9146" y="14092"/>
                  </a:cubicBezTo>
                  <a:cubicBezTo>
                    <a:pt x="8706" y="14092"/>
                    <a:pt x="7557" y="15461"/>
                    <a:pt x="6621" y="17131"/>
                  </a:cubicBezTo>
                  <a:cubicBezTo>
                    <a:pt x="5987" y="18269"/>
                    <a:pt x="5695" y="19379"/>
                    <a:pt x="5560" y="20141"/>
                  </a:cubicBezTo>
                  <a:cubicBezTo>
                    <a:pt x="5668" y="19063"/>
                    <a:pt x="5789" y="17970"/>
                    <a:pt x="5915" y="16922"/>
                  </a:cubicBezTo>
                  <a:cubicBezTo>
                    <a:pt x="6026" y="16394"/>
                    <a:pt x="6381" y="15006"/>
                    <a:pt x="7261" y="13955"/>
                  </a:cubicBezTo>
                  <a:cubicBezTo>
                    <a:pt x="8367" y="12633"/>
                    <a:pt x="9261" y="11541"/>
                    <a:pt x="9276" y="10375"/>
                  </a:cubicBezTo>
                  <a:cubicBezTo>
                    <a:pt x="9281" y="9940"/>
                    <a:pt x="9219" y="9727"/>
                    <a:pt x="9093" y="9727"/>
                  </a:cubicBezTo>
                  <a:cubicBezTo>
                    <a:pt x="8882" y="9727"/>
                    <a:pt x="8491" y="10330"/>
                    <a:pt x="7936" y="11485"/>
                  </a:cubicBezTo>
                  <a:cubicBezTo>
                    <a:pt x="7327" y="12747"/>
                    <a:pt x="6467" y="14401"/>
                    <a:pt x="6067" y="15687"/>
                  </a:cubicBezTo>
                  <a:cubicBezTo>
                    <a:pt x="6172" y="14863"/>
                    <a:pt x="6276" y="14083"/>
                    <a:pt x="6374" y="13381"/>
                  </a:cubicBezTo>
                  <a:cubicBezTo>
                    <a:pt x="6583" y="12758"/>
                    <a:pt x="7156" y="11178"/>
                    <a:pt x="7925" y="10069"/>
                  </a:cubicBezTo>
                  <a:cubicBezTo>
                    <a:pt x="8890" y="8679"/>
                    <a:pt x="9272" y="7814"/>
                    <a:pt x="8675" y="7814"/>
                  </a:cubicBezTo>
                  <a:cubicBezTo>
                    <a:pt x="8666" y="7814"/>
                    <a:pt x="8658" y="7814"/>
                    <a:pt x="8649" y="7814"/>
                  </a:cubicBezTo>
                  <a:cubicBezTo>
                    <a:pt x="8208" y="7828"/>
                    <a:pt x="7191" y="9696"/>
                    <a:pt x="6645" y="11485"/>
                  </a:cubicBezTo>
                  <a:cubicBezTo>
                    <a:pt x="6732" y="10890"/>
                    <a:pt x="6805" y="10434"/>
                    <a:pt x="6851" y="10166"/>
                  </a:cubicBezTo>
                  <a:cubicBezTo>
                    <a:pt x="6872" y="10045"/>
                    <a:pt x="6888" y="9913"/>
                    <a:pt x="6906" y="9773"/>
                  </a:cubicBezTo>
                  <a:cubicBezTo>
                    <a:pt x="7230" y="9144"/>
                    <a:pt x="7974" y="7641"/>
                    <a:pt x="8614" y="5859"/>
                  </a:cubicBezTo>
                  <a:cubicBezTo>
                    <a:pt x="9318" y="3911"/>
                    <a:pt x="9490" y="2130"/>
                    <a:pt x="9163" y="2130"/>
                  </a:cubicBezTo>
                  <a:cubicBezTo>
                    <a:pt x="9094" y="2130"/>
                    <a:pt x="9002" y="2209"/>
                    <a:pt x="8889" y="2383"/>
                  </a:cubicBezTo>
                  <a:cubicBezTo>
                    <a:pt x="8291" y="3309"/>
                    <a:pt x="7636" y="7550"/>
                    <a:pt x="6923" y="9610"/>
                  </a:cubicBezTo>
                  <a:cubicBezTo>
                    <a:pt x="6958" y="9269"/>
                    <a:pt x="6986" y="8893"/>
                    <a:pt x="7004" y="8521"/>
                  </a:cubicBezTo>
                  <a:cubicBezTo>
                    <a:pt x="7094" y="8152"/>
                    <a:pt x="7226" y="7773"/>
                    <a:pt x="7282" y="7439"/>
                  </a:cubicBezTo>
                  <a:cubicBezTo>
                    <a:pt x="7373" y="6920"/>
                    <a:pt x="7442" y="6401"/>
                    <a:pt x="7484" y="5876"/>
                  </a:cubicBezTo>
                  <a:cubicBezTo>
                    <a:pt x="7546" y="5062"/>
                    <a:pt x="7543" y="4235"/>
                    <a:pt x="7414" y="3424"/>
                  </a:cubicBezTo>
                  <a:cubicBezTo>
                    <a:pt x="7261" y="2460"/>
                    <a:pt x="6927" y="1563"/>
                    <a:pt x="6273" y="835"/>
                  </a:cubicBezTo>
                  <a:cubicBezTo>
                    <a:pt x="6146" y="693"/>
                    <a:pt x="5520" y="0"/>
                    <a:pt x="5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921113" y="4947692"/>
              <a:ext cx="816240" cy="201433"/>
            </a:xfrm>
            <a:custGeom>
              <a:rect b="b" l="l" r="r" t="t"/>
              <a:pathLst>
                <a:path extrusionOk="0" h="3067" w="12428">
                  <a:moveTo>
                    <a:pt x="8804" y="1"/>
                  </a:moveTo>
                  <a:cubicBezTo>
                    <a:pt x="8351" y="1"/>
                    <a:pt x="7700" y="1581"/>
                    <a:pt x="7700" y="1581"/>
                  </a:cubicBezTo>
                  <a:cubicBezTo>
                    <a:pt x="7700" y="1581"/>
                    <a:pt x="7429" y="771"/>
                    <a:pt x="7160" y="228"/>
                  </a:cubicBezTo>
                  <a:cubicBezTo>
                    <a:pt x="7127" y="161"/>
                    <a:pt x="7092" y="132"/>
                    <a:pt x="7058" y="132"/>
                  </a:cubicBezTo>
                  <a:cubicBezTo>
                    <a:pt x="6809" y="132"/>
                    <a:pt x="6545" y="1606"/>
                    <a:pt x="6545" y="1606"/>
                  </a:cubicBezTo>
                  <a:cubicBezTo>
                    <a:pt x="6545" y="1606"/>
                    <a:pt x="5675" y="92"/>
                    <a:pt x="5132" y="92"/>
                  </a:cubicBezTo>
                  <a:cubicBezTo>
                    <a:pt x="4593" y="92"/>
                    <a:pt x="4864" y="1445"/>
                    <a:pt x="4864" y="1445"/>
                  </a:cubicBezTo>
                  <a:cubicBezTo>
                    <a:pt x="4864" y="1445"/>
                    <a:pt x="3918" y="771"/>
                    <a:pt x="3511" y="634"/>
                  </a:cubicBezTo>
                  <a:cubicBezTo>
                    <a:pt x="3493" y="629"/>
                    <a:pt x="3478" y="626"/>
                    <a:pt x="3466" y="626"/>
                  </a:cubicBezTo>
                  <a:cubicBezTo>
                    <a:pt x="3199" y="626"/>
                    <a:pt x="4186" y="1985"/>
                    <a:pt x="4186" y="1985"/>
                  </a:cubicBezTo>
                  <a:lnTo>
                    <a:pt x="2565" y="2391"/>
                  </a:lnTo>
                  <a:lnTo>
                    <a:pt x="0" y="3067"/>
                  </a:lnTo>
                  <a:lnTo>
                    <a:pt x="12428" y="3067"/>
                  </a:lnTo>
                  <a:lnTo>
                    <a:pt x="9725" y="2524"/>
                  </a:lnTo>
                  <a:lnTo>
                    <a:pt x="10268" y="1985"/>
                  </a:lnTo>
                  <a:lnTo>
                    <a:pt x="8914" y="2120"/>
                  </a:lnTo>
                  <a:cubicBezTo>
                    <a:pt x="8914" y="2120"/>
                    <a:pt x="9457" y="1174"/>
                    <a:pt x="9050" y="228"/>
                  </a:cubicBezTo>
                  <a:cubicBezTo>
                    <a:pt x="8981" y="67"/>
                    <a:pt x="8897" y="1"/>
                    <a:pt x="88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3" name="Google Shape;283;p34"/>
          <p:cNvGrpSpPr/>
          <p:nvPr/>
        </p:nvGrpSpPr>
        <p:grpSpPr>
          <a:xfrm>
            <a:off x="4889279" y="3501306"/>
            <a:ext cx="1479755" cy="1642185"/>
            <a:chOff x="5863018" y="3309697"/>
            <a:chExt cx="1479755" cy="1642185"/>
          </a:xfrm>
        </p:grpSpPr>
        <p:sp>
          <p:nvSpPr>
            <p:cNvPr id="284" name="Google Shape;284;p34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rect b="b" l="l" r="r" t="t"/>
              <a:pathLst>
                <a:path extrusionOk="0" h="35797" w="15754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4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rect b="b" l="l" r="r" t="t"/>
              <a:pathLst>
                <a:path extrusionOk="0" h="15468" w="14414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4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rect b="b" l="l" r="r" t="t"/>
              <a:pathLst>
                <a:path extrusionOk="0" h="14960" w="14489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4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rect b="b" l="l" r="r" t="t"/>
              <a:pathLst>
                <a:path extrusionOk="0" h="35797" w="13162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4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rect b="b" l="l" r="r" t="t"/>
              <a:pathLst>
                <a:path extrusionOk="0" h="15654" w="14054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4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rect b="b" l="l" r="r" t="t"/>
              <a:pathLst>
                <a:path extrusionOk="0" h="15158" w="1460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0" name="Google Shape;290;p34"/>
          <p:cNvSpPr txBox="1"/>
          <p:nvPr/>
        </p:nvSpPr>
        <p:spPr>
          <a:xfrm>
            <a:off x="2272450" y="155175"/>
            <a:ext cx="5154600" cy="9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⚡</a:t>
            </a:r>
            <a:r>
              <a:rPr lang="en-IN" sz="3600">
                <a:latin typeface="Advent Pro Light"/>
                <a:ea typeface="Advent Pro Light"/>
                <a:cs typeface="Advent Pro Light"/>
                <a:sym typeface="Advent Pro Light"/>
              </a:rPr>
              <a:t>Frontend Developer</a:t>
            </a:r>
            <a:endParaRPr sz="3600"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291" name="Google Shape;29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2675" y="1230450"/>
            <a:ext cx="3857599" cy="20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5"/>
          <p:cNvSpPr txBox="1"/>
          <p:nvPr>
            <p:ph type="title"/>
          </p:nvPr>
        </p:nvSpPr>
        <p:spPr>
          <a:xfrm>
            <a:off x="446250" y="1330225"/>
            <a:ext cx="5373600" cy="1751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-IN" sz="1600"/>
              <a:t>Server side Logic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-IN" sz="1600"/>
              <a:t>Manage the Database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-IN" sz="1600"/>
              <a:t>Design API’s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-IN" sz="1600"/>
              <a:t>Python, Ruby, Java, PHP, Node. Js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t/>
            </a:r>
            <a:endParaRPr sz="3700"/>
          </a:p>
        </p:txBody>
      </p:sp>
      <p:pic>
        <p:nvPicPr>
          <p:cNvPr id="297" name="Google Shape;29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3775" y="4247945"/>
            <a:ext cx="2416044" cy="12332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35"/>
          <p:cNvGrpSpPr/>
          <p:nvPr/>
        </p:nvGrpSpPr>
        <p:grpSpPr>
          <a:xfrm>
            <a:off x="2122266" y="3229526"/>
            <a:ext cx="1673725" cy="1913974"/>
            <a:chOff x="63628" y="3235151"/>
            <a:chExt cx="1673725" cy="1913974"/>
          </a:xfrm>
        </p:grpSpPr>
        <p:sp>
          <p:nvSpPr>
            <p:cNvPr id="299" name="Google Shape;299;p35"/>
            <p:cNvSpPr/>
            <p:nvPr/>
          </p:nvSpPr>
          <p:spPr>
            <a:xfrm>
              <a:off x="63628" y="3677292"/>
              <a:ext cx="1302713" cy="1394596"/>
            </a:xfrm>
            <a:custGeom>
              <a:rect b="b" l="l" r="r" t="t"/>
              <a:pathLst>
                <a:path extrusionOk="0" h="21234" w="19835">
                  <a:moveTo>
                    <a:pt x="4680" y="1"/>
                  </a:moveTo>
                  <a:cubicBezTo>
                    <a:pt x="4581" y="1"/>
                    <a:pt x="4544" y="124"/>
                    <a:pt x="4592" y="397"/>
                  </a:cubicBezTo>
                  <a:cubicBezTo>
                    <a:pt x="4783" y="1479"/>
                    <a:pt x="7201" y="5028"/>
                    <a:pt x="8085" y="7017"/>
                  </a:cubicBezTo>
                  <a:cubicBezTo>
                    <a:pt x="7876" y="6746"/>
                    <a:pt x="7640" y="6454"/>
                    <a:pt x="7399" y="6169"/>
                  </a:cubicBezTo>
                  <a:cubicBezTo>
                    <a:pt x="7215" y="5838"/>
                    <a:pt x="7051" y="5473"/>
                    <a:pt x="6863" y="5188"/>
                  </a:cubicBezTo>
                  <a:cubicBezTo>
                    <a:pt x="6578" y="4750"/>
                    <a:pt x="6272" y="4321"/>
                    <a:pt x="5945" y="3911"/>
                  </a:cubicBezTo>
                  <a:cubicBezTo>
                    <a:pt x="5437" y="3271"/>
                    <a:pt x="4870" y="2665"/>
                    <a:pt x="4220" y="2161"/>
                  </a:cubicBezTo>
                  <a:cubicBezTo>
                    <a:pt x="3454" y="1562"/>
                    <a:pt x="2595" y="1135"/>
                    <a:pt x="1620" y="1051"/>
                  </a:cubicBezTo>
                  <a:cubicBezTo>
                    <a:pt x="1538" y="1043"/>
                    <a:pt x="1317" y="1023"/>
                    <a:pt x="1072" y="1023"/>
                  </a:cubicBezTo>
                  <a:cubicBezTo>
                    <a:pt x="584" y="1023"/>
                    <a:pt x="0" y="1101"/>
                    <a:pt x="225" y="1500"/>
                  </a:cubicBezTo>
                  <a:cubicBezTo>
                    <a:pt x="281" y="1597"/>
                    <a:pt x="375" y="1660"/>
                    <a:pt x="469" y="1719"/>
                  </a:cubicBezTo>
                  <a:cubicBezTo>
                    <a:pt x="1370" y="2283"/>
                    <a:pt x="2368" y="2589"/>
                    <a:pt x="3322" y="3048"/>
                  </a:cubicBezTo>
                  <a:cubicBezTo>
                    <a:pt x="4745" y="3733"/>
                    <a:pt x="6617" y="5529"/>
                    <a:pt x="7396" y="6315"/>
                  </a:cubicBezTo>
                  <a:cubicBezTo>
                    <a:pt x="7504" y="6458"/>
                    <a:pt x="7636" y="6638"/>
                    <a:pt x="7789" y="6847"/>
                  </a:cubicBezTo>
                  <a:cubicBezTo>
                    <a:pt x="6625" y="5739"/>
                    <a:pt x="4830" y="5019"/>
                    <a:pt x="3812" y="5019"/>
                  </a:cubicBezTo>
                  <a:cubicBezTo>
                    <a:pt x="3613" y="5019"/>
                    <a:pt x="3444" y="5047"/>
                    <a:pt x="3314" y="5104"/>
                  </a:cubicBezTo>
                  <a:cubicBezTo>
                    <a:pt x="2337" y="5543"/>
                    <a:pt x="4428" y="6015"/>
                    <a:pt x="6199" y="6492"/>
                  </a:cubicBezTo>
                  <a:cubicBezTo>
                    <a:pt x="7343" y="6802"/>
                    <a:pt x="8011" y="7289"/>
                    <a:pt x="8339" y="7595"/>
                  </a:cubicBezTo>
                  <a:cubicBezTo>
                    <a:pt x="8679" y="8058"/>
                    <a:pt x="9055" y="8580"/>
                    <a:pt x="9435" y="9112"/>
                  </a:cubicBezTo>
                  <a:cubicBezTo>
                    <a:pt x="9483" y="9193"/>
                    <a:pt x="9528" y="9272"/>
                    <a:pt x="9574" y="9352"/>
                  </a:cubicBezTo>
                  <a:cubicBezTo>
                    <a:pt x="9299" y="9036"/>
                    <a:pt x="8982" y="8719"/>
                    <a:pt x="8663" y="8496"/>
                  </a:cubicBezTo>
                  <a:cubicBezTo>
                    <a:pt x="8126" y="8120"/>
                    <a:pt x="7025" y="7826"/>
                    <a:pt x="6163" y="7826"/>
                  </a:cubicBezTo>
                  <a:cubicBezTo>
                    <a:pt x="5576" y="7826"/>
                    <a:pt x="5100" y="7962"/>
                    <a:pt x="4989" y="8302"/>
                  </a:cubicBezTo>
                  <a:cubicBezTo>
                    <a:pt x="4717" y="9140"/>
                    <a:pt x="6498" y="8775"/>
                    <a:pt x="8019" y="9032"/>
                  </a:cubicBezTo>
                  <a:cubicBezTo>
                    <a:pt x="9063" y="9206"/>
                    <a:pt x="9814" y="9832"/>
                    <a:pt x="10182" y="10208"/>
                  </a:cubicBezTo>
                  <a:cubicBezTo>
                    <a:pt x="10217" y="10246"/>
                    <a:pt x="10249" y="10281"/>
                    <a:pt x="10283" y="10316"/>
                  </a:cubicBezTo>
                  <a:cubicBezTo>
                    <a:pt x="10454" y="10563"/>
                    <a:pt x="10617" y="10803"/>
                    <a:pt x="10771" y="11030"/>
                  </a:cubicBezTo>
                  <a:cubicBezTo>
                    <a:pt x="11129" y="11565"/>
                    <a:pt x="11467" y="12066"/>
                    <a:pt x="11801" y="12557"/>
                  </a:cubicBezTo>
                  <a:cubicBezTo>
                    <a:pt x="11372" y="12000"/>
                    <a:pt x="10736" y="11280"/>
                    <a:pt x="10015" y="10775"/>
                  </a:cubicBezTo>
                  <a:cubicBezTo>
                    <a:pt x="9149" y="10170"/>
                    <a:pt x="8089" y="9870"/>
                    <a:pt x="7277" y="9870"/>
                  </a:cubicBezTo>
                  <a:cubicBezTo>
                    <a:pt x="6847" y="9870"/>
                    <a:pt x="6487" y="9954"/>
                    <a:pt x="6262" y="10121"/>
                  </a:cubicBezTo>
                  <a:cubicBezTo>
                    <a:pt x="5607" y="10605"/>
                    <a:pt x="8592" y="11078"/>
                    <a:pt x="10057" y="11610"/>
                  </a:cubicBezTo>
                  <a:cubicBezTo>
                    <a:pt x="11163" y="12011"/>
                    <a:pt x="11919" y="12807"/>
                    <a:pt x="12221" y="13169"/>
                  </a:cubicBezTo>
                  <a:cubicBezTo>
                    <a:pt x="12698" y="13858"/>
                    <a:pt x="13172" y="14529"/>
                    <a:pt x="13679" y="15232"/>
                  </a:cubicBezTo>
                  <a:cubicBezTo>
                    <a:pt x="13015" y="14595"/>
                    <a:pt x="12051" y="13893"/>
                    <a:pt x="11073" y="13242"/>
                  </a:cubicBezTo>
                  <a:cubicBezTo>
                    <a:pt x="10289" y="12715"/>
                    <a:pt x="9484" y="12498"/>
                    <a:pt x="8837" y="12498"/>
                  </a:cubicBezTo>
                  <a:cubicBezTo>
                    <a:pt x="8254" y="12498"/>
                    <a:pt x="7797" y="12675"/>
                    <a:pt x="7598" y="12960"/>
                  </a:cubicBezTo>
                  <a:cubicBezTo>
                    <a:pt x="7176" y="13562"/>
                    <a:pt x="8450" y="13601"/>
                    <a:pt x="10813" y="14132"/>
                  </a:cubicBezTo>
                  <a:cubicBezTo>
                    <a:pt x="12504" y="14512"/>
                    <a:pt x="13638" y="15399"/>
                    <a:pt x="14142" y="15868"/>
                  </a:cubicBezTo>
                  <a:cubicBezTo>
                    <a:pt x="14357" y="16165"/>
                    <a:pt x="14577" y="16464"/>
                    <a:pt x="14810" y="16780"/>
                  </a:cubicBezTo>
                  <a:cubicBezTo>
                    <a:pt x="15075" y="17135"/>
                    <a:pt x="15384" y="17501"/>
                    <a:pt x="15711" y="17859"/>
                  </a:cubicBezTo>
                  <a:cubicBezTo>
                    <a:pt x="15311" y="17675"/>
                    <a:pt x="14723" y="17410"/>
                    <a:pt x="14069" y="17125"/>
                  </a:cubicBezTo>
                  <a:cubicBezTo>
                    <a:pt x="13339" y="16804"/>
                    <a:pt x="12632" y="16460"/>
                    <a:pt x="11961" y="16032"/>
                  </a:cubicBezTo>
                  <a:cubicBezTo>
                    <a:pt x="11376" y="15664"/>
                    <a:pt x="10643" y="15277"/>
                    <a:pt x="9921" y="15277"/>
                  </a:cubicBezTo>
                  <a:cubicBezTo>
                    <a:pt x="9680" y="15277"/>
                    <a:pt x="9441" y="15319"/>
                    <a:pt x="9209" y="15420"/>
                  </a:cubicBezTo>
                  <a:cubicBezTo>
                    <a:pt x="8896" y="15555"/>
                    <a:pt x="8759" y="15817"/>
                    <a:pt x="8899" y="16133"/>
                  </a:cubicBezTo>
                  <a:cubicBezTo>
                    <a:pt x="8982" y="16328"/>
                    <a:pt x="9167" y="16460"/>
                    <a:pt x="9351" y="16565"/>
                  </a:cubicBezTo>
                  <a:cubicBezTo>
                    <a:pt x="10370" y="17138"/>
                    <a:pt x="11648" y="17299"/>
                    <a:pt x="12775" y="17564"/>
                  </a:cubicBezTo>
                  <a:cubicBezTo>
                    <a:pt x="14166" y="17887"/>
                    <a:pt x="15356" y="18029"/>
                    <a:pt x="15913" y="18081"/>
                  </a:cubicBezTo>
                  <a:cubicBezTo>
                    <a:pt x="16219" y="18405"/>
                    <a:pt x="16536" y="18725"/>
                    <a:pt x="16849" y="19031"/>
                  </a:cubicBezTo>
                  <a:cubicBezTo>
                    <a:pt x="16772" y="19041"/>
                    <a:pt x="16637" y="19067"/>
                    <a:pt x="16372" y="19115"/>
                  </a:cubicBezTo>
                  <a:cubicBezTo>
                    <a:pt x="16339" y="19121"/>
                    <a:pt x="16299" y="19123"/>
                    <a:pt x="16253" y="19123"/>
                  </a:cubicBezTo>
                  <a:cubicBezTo>
                    <a:pt x="15499" y="19123"/>
                    <a:pt x="13009" y="18419"/>
                    <a:pt x="11738" y="18248"/>
                  </a:cubicBezTo>
                  <a:cubicBezTo>
                    <a:pt x="11614" y="18231"/>
                    <a:pt x="11492" y="18223"/>
                    <a:pt x="11374" y="18223"/>
                  </a:cubicBezTo>
                  <a:cubicBezTo>
                    <a:pt x="10203" y="18223"/>
                    <a:pt x="9412" y="18997"/>
                    <a:pt x="10743" y="19480"/>
                  </a:cubicBezTo>
                  <a:cubicBezTo>
                    <a:pt x="11143" y="19625"/>
                    <a:pt x="11709" y="19677"/>
                    <a:pt x="12319" y="19677"/>
                  </a:cubicBezTo>
                  <a:cubicBezTo>
                    <a:pt x="13940" y="19677"/>
                    <a:pt x="15878" y="19306"/>
                    <a:pt x="15878" y="19306"/>
                  </a:cubicBezTo>
                  <a:lnTo>
                    <a:pt x="16939" y="19118"/>
                  </a:lnTo>
                  <a:cubicBezTo>
                    <a:pt x="18188" y="20315"/>
                    <a:pt x="19340" y="21233"/>
                    <a:pt x="19340" y="21233"/>
                  </a:cubicBezTo>
                  <a:lnTo>
                    <a:pt x="19834" y="20910"/>
                  </a:lnTo>
                  <a:cubicBezTo>
                    <a:pt x="19834" y="20910"/>
                    <a:pt x="18825" y="20618"/>
                    <a:pt x="17138" y="18993"/>
                  </a:cubicBezTo>
                  <a:cubicBezTo>
                    <a:pt x="17117" y="18868"/>
                    <a:pt x="17092" y="18593"/>
                    <a:pt x="17130" y="18029"/>
                  </a:cubicBezTo>
                  <a:cubicBezTo>
                    <a:pt x="17256" y="16228"/>
                    <a:pt x="18766" y="14198"/>
                    <a:pt x="17639" y="12438"/>
                  </a:cubicBezTo>
                  <a:cubicBezTo>
                    <a:pt x="17469" y="12177"/>
                    <a:pt x="17181" y="11987"/>
                    <a:pt x="16906" y="11987"/>
                  </a:cubicBezTo>
                  <a:cubicBezTo>
                    <a:pt x="16733" y="11987"/>
                    <a:pt x="16567" y="12062"/>
                    <a:pt x="16438" y="12240"/>
                  </a:cubicBezTo>
                  <a:cubicBezTo>
                    <a:pt x="16194" y="12570"/>
                    <a:pt x="16205" y="13134"/>
                    <a:pt x="16274" y="13520"/>
                  </a:cubicBezTo>
                  <a:cubicBezTo>
                    <a:pt x="16512" y="14800"/>
                    <a:pt x="16908" y="15939"/>
                    <a:pt x="16800" y="17267"/>
                  </a:cubicBezTo>
                  <a:cubicBezTo>
                    <a:pt x="16796" y="17326"/>
                    <a:pt x="16793" y="18221"/>
                    <a:pt x="16846" y="18704"/>
                  </a:cubicBezTo>
                  <a:cubicBezTo>
                    <a:pt x="16619" y="18474"/>
                    <a:pt x="16379" y="18221"/>
                    <a:pt x="16128" y="17943"/>
                  </a:cubicBezTo>
                  <a:cubicBezTo>
                    <a:pt x="15927" y="17438"/>
                    <a:pt x="15760" y="16912"/>
                    <a:pt x="15642" y="16384"/>
                  </a:cubicBezTo>
                  <a:cubicBezTo>
                    <a:pt x="15328" y="14975"/>
                    <a:pt x="15677" y="13485"/>
                    <a:pt x="15450" y="12048"/>
                  </a:cubicBezTo>
                  <a:cubicBezTo>
                    <a:pt x="15400" y="11734"/>
                    <a:pt x="15040" y="11108"/>
                    <a:pt x="14713" y="11108"/>
                  </a:cubicBezTo>
                  <a:cubicBezTo>
                    <a:pt x="14583" y="11108"/>
                    <a:pt x="14459" y="11206"/>
                    <a:pt x="14361" y="11460"/>
                  </a:cubicBezTo>
                  <a:cubicBezTo>
                    <a:pt x="14208" y="11865"/>
                    <a:pt x="14392" y="12623"/>
                    <a:pt x="14413" y="13047"/>
                  </a:cubicBezTo>
                  <a:cubicBezTo>
                    <a:pt x="14479" y="14254"/>
                    <a:pt x="14587" y="15518"/>
                    <a:pt x="15050" y="16648"/>
                  </a:cubicBezTo>
                  <a:cubicBezTo>
                    <a:pt x="14980" y="16562"/>
                    <a:pt x="14914" y="16474"/>
                    <a:pt x="14848" y="16390"/>
                  </a:cubicBezTo>
                  <a:cubicBezTo>
                    <a:pt x="14737" y="16077"/>
                    <a:pt x="14236" y="14644"/>
                    <a:pt x="13930" y="12929"/>
                  </a:cubicBezTo>
                  <a:cubicBezTo>
                    <a:pt x="13585" y="10984"/>
                    <a:pt x="13665" y="9339"/>
                    <a:pt x="13042" y="8813"/>
                  </a:cubicBezTo>
                  <a:cubicBezTo>
                    <a:pt x="12979" y="8759"/>
                    <a:pt x="12922" y="8734"/>
                    <a:pt x="12872" y="8734"/>
                  </a:cubicBezTo>
                  <a:cubicBezTo>
                    <a:pt x="12432" y="8734"/>
                    <a:pt x="12494" y="10684"/>
                    <a:pt x="12997" y="12724"/>
                  </a:cubicBezTo>
                  <a:cubicBezTo>
                    <a:pt x="13310" y="13986"/>
                    <a:pt x="13853" y="14999"/>
                    <a:pt x="14274" y="15646"/>
                  </a:cubicBezTo>
                  <a:cubicBezTo>
                    <a:pt x="13617" y="14787"/>
                    <a:pt x="12959" y="13906"/>
                    <a:pt x="12337" y="13055"/>
                  </a:cubicBezTo>
                  <a:cubicBezTo>
                    <a:pt x="12058" y="12591"/>
                    <a:pt x="11372" y="11335"/>
                    <a:pt x="11296" y="9968"/>
                  </a:cubicBezTo>
                  <a:cubicBezTo>
                    <a:pt x="11202" y="8242"/>
                    <a:pt x="11112" y="6837"/>
                    <a:pt x="10325" y="5974"/>
                  </a:cubicBezTo>
                  <a:cubicBezTo>
                    <a:pt x="10095" y="5721"/>
                    <a:pt x="9929" y="5598"/>
                    <a:pt x="9823" y="5598"/>
                  </a:cubicBezTo>
                  <a:cubicBezTo>
                    <a:pt x="9569" y="5598"/>
                    <a:pt x="9672" y="6321"/>
                    <a:pt x="10103" y="7700"/>
                  </a:cubicBezTo>
                  <a:cubicBezTo>
                    <a:pt x="10524" y="9039"/>
                    <a:pt x="11021" y="10834"/>
                    <a:pt x="11606" y="12045"/>
                  </a:cubicBezTo>
                  <a:cubicBezTo>
                    <a:pt x="11118" y="11374"/>
                    <a:pt x="10662" y="10733"/>
                    <a:pt x="10252" y="10153"/>
                  </a:cubicBezTo>
                  <a:cubicBezTo>
                    <a:pt x="9984" y="9554"/>
                    <a:pt x="9326" y="8006"/>
                    <a:pt x="9132" y="6670"/>
                  </a:cubicBezTo>
                  <a:cubicBezTo>
                    <a:pt x="8925" y="5269"/>
                    <a:pt x="8672" y="4415"/>
                    <a:pt x="8340" y="4415"/>
                  </a:cubicBezTo>
                  <a:cubicBezTo>
                    <a:pt x="8270" y="4415"/>
                    <a:pt x="8197" y="4452"/>
                    <a:pt x="8120" y="4530"/>
                  </a:cubicBezTo>
                  <a:cubicBezTo>
                    <a:pt x="7807" y="4840"/>
                    <a:pt x="8339" y="6903"/>
                    <a:pt x="9159" y="8583"/>
                  </a:cubicBezTo>
                  <a:cubicBezTo>
                    <a:pt x="8819" y="8086"/>
                    <a:pt x="8558" y="7703"/>
                    <a:pt x="8408" y="7477"/>
                  </a:cubicBezTo>
                  <a:cubicBezTo>
                    <a:pt x="8342" y="7372"/>
                    <a:pt x="8266" y="7265"/>
                    <a:pt x="8182" y="7150"/>
                  </a:cubicBezTo>
                  <a:cubicBezTo>
                    <a:pt x="7990" y="6468"/>
                    <a:pt x="7507" y="4864"/>
                    <a:pt x="6763" y="3125"/>
                  </a:cubicBezTo>
                  <a:cubicBezTo>
                    <a:pt x="6003" y="1356"/>
                    <a:pt x="5007" y="1"/>
                    <a:pt x="468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5"/>
            <p:cNvSpPr/>
            <p:nvPr/>
          </p:nvSpPr>
          <p:spPr>
            <a:xfrm>
              <a:off x="992899" y="3235151"/>
              <a:ext cx="675887" cy="1824652"/>
            </a:xfrm>
            <a:custGeom>
              <a:rect b="b" l="l" r="r" t="t"/>
              <a:pathLst>
                <a:path extrusionOk="0" h="27782" w="10291">
                  <a:moveTo>
                    <a:pt x="5167" y="0"/>
                  </a:moveTo>
                  <a:cubicBezTo>
                    <a:pt x="5063" y="0"/>
                    <a:pt x="4983" y="60"/>
                    <a:pt x="4947" y="212"/>
                  </a:cubicBezTo>
                  <a:cubicBezTo>
                    <a:pt x="4923" y="320"/>
                    <a:pt x="4947" y="431"/>
                    <a:pt x="4975" y="540"/>
                  </a:cubicBezTo>
                  <a:cubicBezTo>
                    <a:pt x="5250" y="1566"/>
                    <a:pt x="5769" y="2470"/>
                    <a:pt x="6151" y="3455"/>
                  </a:cubicBezTo>
                  <a:cubicBezTo>
                    <a:pt x="6725" y="4927"/>
                    <a:pt x="6867" y="7519"/>
                    <a:pt x="6902" y="8625"/>
                  </a:cubicBezTo>
                  <a:cubicBezTo>
                    <a:pt x="6882" y="8802"/>
                    <a:pt x="6857" y="9025"/>
                    <a:pt x="6826" y="9282"/>
                  </a:cubicBezTo>
                  <a:cubicBezTo>
                    <a:pt x="6715" y="7362"/>
                    <a:pt x="5563" y="5237"/>
                    <a:pt x="4746" y="4958"/>
                  </a:cubicBezTo>
                  <a:cubicBezTo>
                    <a:pt x="4658" y="4928"/>
                    <a:pt x="4588" y="4914"/>
                    <a:pt x="4532" y="4914"/>
                  </a:cubicBezTo>
                  <a:cubicBezTo>
                    <a:pt x="3938" y="4914"/>
                    <a:pt x="5017" y="6515"/>
                    <a:pt x="5904" y="7940"/>
                  </a:cubicBezTo>
                  <a:cubicBezTo>
                    <a:pt x="6530" y="8945"/>
                    <a:pt x="6687" y="9759"/>
                    <a:pt x="6718" y="10205"/>
                  </a:cubicBezTo>
                  <a:cubicBezTo>
                    <a:pt x="6649" y="10775"/>
                    <a:pt x="6568" y="11416"/>
                    <a:pt x="6485" y="12063"/>
                  </a:cubicBezTo>
                  <a:cubicBezTo>
                    <a:pt x="6461" y="12153"/>
                    <a:pt x="6440" y="12243"/>
                    <a:pt x="6422" y="12330"/>
                  </a:cubicBezTo>
                  <a:cubicBezTo>
                    <a:pt x="6437" y="11912"/>
                    <a:pt x="6422" y="11464"/>
                    <a:pt x="6339" y="11082"/>
                  </a:cubicBezTo>
                  <a:cubicBezTo>
                    <a:pt x="6131" y="10107"/>
                    <a:pt x="4837" y="8375"/>
                    <a:pt x="4022" y="8375"/>
                  </a:cubicBezTo>
                  <a:cubicBezTo>
                    <a:pt x="3937" y="8375"/>
                    <a:pt x="3858" y="8394"/>
                    <a:pt x="3785" y="8434"/>
                  </a:cubicBezTo>
                  <a:cubicBezTo>
                    <a:pt x="3013" y="8861"/>
                    <a:pt x="4568" y="9808"/>
                    <a:pt x="5504" y="11036"/>
                  </a:cubicBezTo>
                  <a:cubicBezTo>
                    <a:pt x="6144" y="11875"/>
                    <a:pt x="6270" y="12845"/>
                    <a:pt x="6283" y="13370"/>
                  </a:cubicBezTo>
                  <a:cubicBezTo>
                    <a:pt x="6280" y="13423"/>
                    <a:pt x="6280" y="13471"/>
                    <a:pt x="6280" y="13520"/>
                  </a:cubicBezTo>
                  <a:cubicBezTo>
                    <a:pt x="6238" y="13816"/>
                    <a:pt x="6193" y="14101"/>
                    <a:pt x="6148" y="14372"/>
                  </a:cubicBezTo>
                  <a:cubicBezTo>
                    <a:pt x="6047" y="15009"/>
                    <a:pt x="5953" y="15607"/>
                    <a:pt x="5862" y="16192"/>
                  </a:cubicBezTo>
                  <a:cubicBezTo>
                    <a:pt x="5928" y="15493"/>
                    <a:pt x="5956" y="14533"/>
                    <a:pt x="5772" y="13673"/>
                  </a:cubicBezTo>
                  <a:cubicBezTo>
                    <a:pt x="5438" y="12090"/>
                    <a:pt x="4283" y="10723"/>
                    <a:pt x="3476" y="10632"/>
                  </a:cubicBezTo>
                  <a:cubicBezTo>
                    <a:pt x="3461" y="10631"/>
                    <a:pt x="3447" y="10630"/>
                    <a:pt x="3434" y="10630"/>
                  </a:cubicBezTo>
                  <a:cubicBezTo>
                    <a:pt x="2736" y="10630"/>
                    <a:pt x="4539" y="12951"/>
                    <a:pt x="5232" y="14313"/>
                  </a:cubicBezTo>
                  <a:cubicBezTo>
                    <a:pt x="5769" y="15361"/>
                    <a:pt x="5779" y="16457"/>
                    <a:pt x="5751" y="16930"/>
                  </a:cubicBezTo>
                  <a:cubicBezTo>
                    <a:pt x="5629" y="17757"/>
                    <a:pt x="5518" y="18568"/>
                    <a:pt x="5406" y="19427"/>
                  </a:cubicBezTo>
                  <a:cubicBezTo>
                    <a:pt x="5358" y="18509"/>
                    <a:pt x="5131" y="17340"/>
                    <a:pt x="4863" y="16199"/>
                  </a:cubicBezTo>
                  <a:cubicBezTo>
                    <a:pt x="4481" y="14563"/>
                    <a:pt x="3392" y="13603"/>
                    <a:pt x="2666" y="13603"/>
                  </a:cubicBezTo>
                  <a:cubicBezTo>
                    <a:pt x="2614" y="13603"/>
                    <a:pt x="2563" y="13608"/>
                    <a:pt x="2515" y="13618"/>
                  </a:cubicBezTo>
                  <a:cubicBezTo>
                    <a:pt x="1795" y="13770"/>
                    <a:pt x="2700" y="14668"/>
                    <a:pt x="4063" y="16669"/>
                  </a:cubicBezTo>
                  <a:cubicBezTo>
                    <a:pt x="5041" y="18102"/>
                    <a:pt x="5264" y="19522"/>
                    <a:pt x="5313" y="20211"/>
                  </a:cubicBezTo>
                  <a:cubicBezTo>
                    <a:pt x="5268" y="20572"/>
                    <a:pt x="5226" y="20945"/>
                    <a:pt x="5181" y="21335"/>
                  </a:cubicBezTo>
                  <a:cubicBezTo>
                    <a:pt x="5131" y="21776"/>
                    <a:pt x="5107" y="22250"/>
                    <a:pt x="5101" y="22737"/>
                  </a:cubicBezTo>
                  <a:cubicBezTo>
                    <a:pt x="4934" y="22329"/>
                    <a:pt x="4686" y="21735"/>
                    <a:pt x="4401" y="21081"/>
                  </a:cubicBezTo>
                  <a:cubicBezTo>
                    <a:pt x="4088" y="20346"/>
                    <a:pt x="3806" y="19612"/>
                    <a:pt x="3604" y="18843"/>
                  </a:cubicBezTo>
                  <a:cubicBezTo>
                    <a:pt x="3375" y="17953"/>
                    <a:pt x="2971" y="16856"/>
                    <a:pt x="2014" y="16516"/>
                  </a:cubicBezTo>
                  <a:cubicBezTo>
                    <a:pt x="1929" y="16485"/>
                    <a:pt x="1846" y="16470"/>
                    <a:pt x="1769" y="16470"/>
                  </a:cubicBezTo>
                  <a:cubicBezTo>
                    <a:pt x="1555" y="16470"/>
                    <a:pt x="1382" y="16588"/>
                    <a:pt x="1298" y="16829"/>
                  </a:cubicBezTo>
                  <a:cubicBezTo>
                    <a:pt x="1228" y="17027"/>
                    <a:pt x="1273" y="17246"/>
                    <a:pt x="1336" y="17449"/>
                  </a:cubicBezTo>
                  <a:cubicBezTo>
                    <a:pt x="1687" y="18565"/>
                    <a:pt x="2512" y="19557"/>
                    <a:pt x="3156" y="20517"/>
                  </a:cubicBezTo>
                  <a:cubicBezTo>
                    <a:pt x="3952" y="21703"/>
                    <a:pt x="4728" y="22618"/>
                    <a:pt x="5097" y="23035"/>
                  </a:cubicBezTo>
                  <a:cubicBezTo>
                    <a:pt x="5097" y="23485"/>
                    <a:pt x="5111" y="23933"/>
                    <a:pt x="5135" y="24368"/>
                  </a:cubicBezTo>
                  <a:cubicBezTo>
                    <a:pt x="5069" y="24326"/>
                    <a:pt x="4951" y="24250"/>
                    <a:pt x="4728" y="24108"/>
                  </a:cubicBezTo>
                  <a:cubicBezTo>
                    <a:pt x="4248" y="23795"/>
                    <a:pt x="2793" y="21365"/>
                    <a:pt x="1931" y="20308"/>
                  </a:cubicBezTo>
                  <a:cubicBezTo>
                    <a:pt x="1509" y="19793"/>
                    <a:pt x="957" y="19503"/>
                    <a:pt x="584" y="19503"/>
                  </a:cubicBezTo>
                  <a:cubicBezTo>
                    <a:pt x="194" y="19503"/>
                    <a:pt x="1" y="19821"/>
                    <a:pt x="362" y="20530"/>
                  </a:cubicBezTo>
                  <a:cubicBezTo>
                    <a:pt x="1072" y="21919"/>
                    <a:pt x="4237" y="23909"/>
                    <a:pt x="4237" y="23909"/>
                  </a:cubicBezTo>
                  <a:lnTo>
                    <a:pt x="5139" y="24497"/>
                  </a:lnTo>
                  <a:cubicBezTo>
                    <a:pt x="5236" y="26223"/>
                    <a:pt x="5452" y="27681"/>
                    <a:pt x="5452" y="27681"/>
                  </a:cubicBezTo>
                  <a:lnTo>
                    <a:pt x="6032" y="27782"/>
                  </a:lnTo>
                  <a:cubicBezTo>
                    <a:pt x="6032" y="27782"/>
                    <a:pt x="5494" y="26880"/>
                    <a:pt x="5369" y="24538"/>
                  </a:cubicBezTo>
                  <a:cubicBezTo>
                    <a:pt x="5438" y="24434"/>
                    <a:pt x="5608" y="24215"/>
                    <a:pt x="6022" y="23832"/>
                  </a:cubicBezTo>
                  <a:cubicBezTo>
                    <a:pt x="7344" y="22597"/>
                    <a:pt x="9832" y="22149"/>
                    <a:pt x="10207" y="20092"/>
                  </a:cubicBezTo>
                  <a:cubicBezTo>
                    <a:pt x="10291" y="19635"/>
                    <a:pt x="10069" y="19112"/>
                    <a:pt x="9599" y="19112"/>
                  </a:cubicBezTo>
                  <a:cubicBezTo>
                    <a:pt x="9557" y="19112"/>
                    <a:pt x="9513" y="19116"/>
                    <a:pt x="9467" y="19125"/>
                  </a:cubicBezTo>
                  <a:cubicBezTo>
                    <a:pt x="9063" y="19202"/>
                    <a:pt x="8684" y="19623"/>
                    <a:pt x="8475" y="19949"/>
                  </a:cubicBezTo>
                  <a:cubicBezTo>
                    <a:pt x="7776" y="21049"/>
                    <a:pt x="7289" y="22149"/>
                    <a:pt x="6300" y="23046"/>
                  </a:cubicBezTo>
                  <a:cubicBezTo>
                    <a:pt x="6255" y="23088"/>
                    <a:pt x="5647" y="23739"/>
                    <a:pt x="5354" y="24132"/>
                  </a:cubicBezTo>
                  <a:cubicBezTo>
                    <a:pt x="5344" y="23808"/>
                    <a:pt x="5340" y="23456"/>
                    <a:pt x="5351" y="23085"/>
                  </a:cubicBezTo>
                  <a:cubicBezTo>
                    <a:pt x="5546" y="22576"/>
                    <a:pt x="5782" y="22079"/>
                    <a:pt x="6057" y="21613"/>
                  </a:cubicBezTo>
                  <a:cubicBezTo>
                    <a:pt x="6791" y="20367"/>
                    <a:pt x="8061" y="19515"/>
                    <a:pt x="8876" y="18311"/>
                  </a:cubicBezTo>
                  <a:cubicBezTo>
                    <a:pt x="9090" y="17995"/>
                    <a:pt x="9281" y="17054"/>
                    <a:pt x="8792" y="17054"/>
                  </a:cubicBezTo>
                  <a:cubicBezTo>
                    <a:pt x="8709" y="17054"/>
                    <a:pt x="8607" y="17081"/>
                    <a:pt x="8482" y="17142"/>
                  </a:cubicBezTo>
                  <a:cubicBezTo>
                    <a:pt x="8096" y="17330"/>
                    <a:pt x="7710" y="18008"/>
                    <a:pt x="7435" y="18335"/>
                  </a:cubicBezTo>
                  <a:cubicBezTo>
                    <a:pt x="6659" y="19260"/>
                    <a:pt x="5876" y="20256"/>
                    <a:pt x="5445" y="21401"/>
                  </a:cubicBezTo>
                  <a:cubicBezTo>
                    <a:pt x="5455" y="21293"/>
                    <a:pt x="5462" y="21185"/>
                    <a:pt x="5473" y="21073"/>
                  </a:cubicBezTo>
                  <a:cubicBezTo>
                    <a:pt x="5605" y="20771"/>
                    <a:pt x="6217" y="19379"/>
                    <a:pt x="7164" y="17918"/>
                  </a:cubicBezTo>
                  <a:cubicBezTo>
                    <a:pt x="8238" y="16265"/>
                    <a:pt x="9422" y="15111"/>
                    <a:pt x="9324" y="14306"/>
                  </a:cubicBezTo>
                  <a:cubicBezTo>
                    <a:pt x="9306" y="14160"/>
                    <a:pt x="9243" y="14092"/>
                    <a:pt x="9146" y="14092"/>
                  </a:cubicBezTo>
                  <a:cubicBezTo>
                    <a:pt x="8706" y="14092"/>
                    <a:pt x="7557" y="15461"/>
                    <a:pt x="6621" y="17131"/>
                  </a:cubicBezTo>
                  <a:cubicBezTo>
                    <a:pt x="5987" y="18269"/>
                    <a:pt x="5695" y="19379"/>
                    <a:pt x="5560" y="20141"/>
                  </a:cubicBezTo>
                  <a:cubicBezTo>
                    <a:pt x="5668" y="19063"/>
                    <a:pt x="5789" y="17970"/>
                    <a:pt x="5915" y="16922"/>
                  </a:cubicBezTo>
                  <a:cubicBezTo>
                    <a:pt x="6026" y="16394"/>
                    <a:pt x="6381" y="15006"/>
                    <a:pt x="7261" y="13955"/>
                  </a:cubicBezTo>
                  <a:cubicBezTo>
                    <a:pt x="8367" y="12633"/>
                    <a:pt x="9261" y="11541"/>
                    <a:pt x="9276" y="10375"/>
                  </a:cubicBezTo>
                  <a:cubicBezTo>
                    <a:pt x="9281" y="9940"/>
                    <a:pt x="9219" y="9727"/>
                    <a:pt x="9093" y="9727"/>
                  </a:cubicBezTo>
                  <a:cubicBezTo>
                    <a:pt x="8882" y="9727"/>
                    <a:pt x="8491" y="10330"/>
                    <a:pt x="7936" y="11485"/>
                  </a:cubicBezTo>
                  <a:cubicBezTo>
                    <a:pt x="7327" y="12747"/>
                    <a:pt x="6467" y="14401"/>
                    <a:pt x="6067" y="15687"/>
                  </a:cubicBezTo>
                  <a:cubicBezTo>
                    <a:pt x="6172" y="14863"/>
                    <a:pt x="6276" y="14083"/>
                    <a:pt x="6374" y="13381"/>
                  </a:cubicBezTo>
                  <a:cubicBezTo>
                    <a:pt x="6583" y="12758"/>
                    <a:pt x="7156" y="11178"/>
                    <a:pt x="7925" y="10069"/>
                  </a:cubicBezTo>
                  <a:cubicBezTo>
                    <a:pt x="8890" y="8679"/>
                    <a:pt x="9272" y="7814"/>
                    <a:pt x="8675" y="7814"/>
                  </a:cubicBezTo>
                  <a:cubicBezTo>
                    <a:pt x="8666" y="7814"/>
                    <a:pt x="8658" y="7814"/>
                    <a:pt x="8649" y="7814"/>
                  </a:cubicBezTo>
                  <a:cubicBezTo>
                    <a:pt x="8208" y="7828"/>
                    <a:pt x="7191" y="9696"/>
                    <a:pt x="6645" y="11485"/>
                  </a:cubicBezTo>
                  <a:cubicBezTo>
                    <a:pt x="6732" y="10890"/>
                    <a:pt x="6805" y="10434"/>
                    <a:pt x="6851" y="10166"/>
                  </a:cubicBezTo>
                  <a:cubicBezTo>
                    <a:pt x="6872" y="10045"/>
                    <a:pt x="6888" y="9913"/>
                    <a:pt x="6906" y="9773"/>
                  </a:cubicBezTo>
                  <a:cubicBezTo>
                    <a:pt x="7230" y="9144"/>
                    <a:pt x="7974" y="7641"/>
                    <a:pt x="8614" y="5859"/>
                  </a:cubicBezTo>
                  <a:cubicBezTo>
                    <a:pt x="9318" y="3911"/>
                    <a:pt x="9490" y="2130"/>
                    <a:pt x="9163" y="2130"/>
                  </a:cubicBezTo>
                  <a:cubicBezTo>
                    <a:pt x="9094" y="2130"/>
                    <a:pt x="9002" y="2209"/>
                    <a:pt x="8889" y="2383"/>
                  </a:cubicBezTo>
                  <a:cubicBezTo>
                    <a:pt x="8291" y="3309"/>
                    <a:pt x="7636" y="7550"/>
                    <a:pt x="6923" y="9610"/>
                  </a:cubicBezTo>
                  <a:cubicBezTo>
                    <a:pt x="6958" y="9269"/>
                    <a:pt x="6986" y="8893"/>
                    <a:pt x="7004" y="8521"/>
                  </a:cubicBezTo>
                  <a:cubicBezTo>
                    <a:pt x="7094" y="8152"/>
                    <a:pt x="7226" y="7773"/>
                    <a:pt x="7282" y="7439"/>
                  </a:cubicBezTo>
                  <a:cubicBezTo>
                    <a:pt x="7373" y="6920"/>
                    <a:pt x="7442" y="6401"/>
                    <a:pt x="7484" y="5876"/>
                  </a:cubicBezTo>
                  <a:cubicBezTo>
                    <a:pt x="7546" y="5062"/>
                    <a:pt x="7543" y="4235"/>
                    <a:pt x="7414" y="3424"/>
                  </a:cubicBezTo>
                  <a:cubicBezTo>
                    <a:pt x="7261" y="2460"/>
                    <a:pt x="6927" y="1563"/>
                    <a:pt x="6273" y="835"/>
                  </a:cubicBezTo>
                  <a:cubicBezTo>
                    <a:pt x="6146" y="693"/>
                    <a:pt x="5520" y="0"/>
                    <a:pt x="5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5"/>
            <p:cNvSpPr/>
            <p:nvPr/>
          </p:nvSpPr>
          <p:spPr>
            <a:xfrm>
              <a:off x="921113" y="4947692"/>
              <a:ext cx="816240" cy="201433"/>
            </a:xfrm>
            <a:custGeom>
              <a:rect b="b" l="l" r="r" t="t"/>
              <a:pathLst>
                <a:path extrusionOk="0" h="3067" w="12428">
                  <a:moveTo>
                    <a:pt x="8804" y="1"/>
                  </a:moveTo>
                  <a:cubicBezTo>
                    <a:pt x="8351" y="1"/>
                    <a:pt x="7700" y="1581"/>
                    <a:pt x="7700" y="1581"/>
                  </a:cubicBezTo>
                  <a:cubicBezTo>
                    <a:pt x="7700" y="1581"/>
                    <a:pt x="7429" y="771"/>
                    <a:pt x="7160" y="228"/>
                  </a:cubicBezTo>
                  <a:cubicBezTo>
                    <a:pt x="7127" y="161"/>
                    <a:pt x="7092" y="132"/>
                    <a:pt x="7058" y="132"/>
                  </a:cubicBezTo>
                  <a:cubicBezTo>
                    <a:pt x="6809" y="132"/>
                    <a:pt x="6545" y="1606"/>
                    <a:pt x="6545" y="1606"/>
                  </a:cubicBezTo>
                  <a:cubicBezTo>
                    <a:pt x="6545" y="1606"/>
                    <a:pt x="5675" y="92"/>
                    <a:pt x="5132" y="92"/>
                  </a:cubicBezTo>
                  <a:cubicBezTo>
                    <a:pt x="4593" y="92"/>
                    <a:pt x="4864" y="1445"/>
                    <a:pt x="4864" y="1445"/>
                  </a:cubicBezTo>
                  <a:cubicBezTo>
                    <a:pt x="4864" y="1445"/>
                    <a:pt x="3918" y="771"/>
                    <a:pt x="3511" y="634"/>
                  </a:cubicBezTo>
                  <a:cubicBezTo>
                    <a:pt x="3493" y="629"/>
                    <a:pt x="3478" y="626"/>
                    <a:pt x="3466" y="626"/>
                  </a:cubicBezTo>
                  <a:cubicBezTo>
                    <a:pt x="3199" y="626"/>
                    <a:pt x="4186" y="1985"/>
                    <a:pt x="4186" y="1985"/>
                  </a:cubicBezTo>
                  <a:lnTo>
                    <a:pt x="2565" y="2391"/>
                  </a:lnTo>
                  <a:lnTo>
                    <a:pt x="0" y="3067"/>
                  </a:lnTo>
                  <a:lnTo>
                    <a:pt x="12428" y="3067"/>
                  </a:lnTo>
                  <a:lnTo>
                    <a:pt x="9725" y="2524"/>
                  </a:lnTo>
                  <a:lnTo>
                    <a:pt x="10268" y="1985"/>
                  </a:lnTo>
                  <a:lnTo>
                    <a:pt x="8914" y="2120"/>
                  </a:lnTo>
                  <a:cubicBezTo>
                    <a:pt x="8914" y="2120"/>
                    <a:pt x="9457" y="1174"/>
                    <a:pt x="9050" y="228"/>
                  </a:cubicBezTo>
                  <a:cubicBezTo>
                    <a:pt x="8981" y="67"/>
                    <a:pt x="8897" y="1"/>
                    <a:pt x="88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35"/>
          <p:cNvGrpSpPr/>
          <p:nvPr/>
        </p:nvGrpSpPr>
        <p:grpSpPr>
          <a:xfrm>
            <a:off x="4889279" y="3501306"/>
            <a:ext cx="1479755" cy="1642185"/>
            <a:chOff x="5863018" y="3309697"/>
            <a:chExt cx="1479755" cy="1642185"/>
          </a:xfrm>
        </p:grpSpPr>
        <p:sp>
          <p:nvSpPr>
            <p:cNvPr id="303" name="Google Shape;303;p35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rect b="b" l="l" r="r" t="t"/>
              <a:pathLst>
                <a:path extrusionOk="0" h="35797" w="15754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5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rect b="b" l="l" r="r" t="t"/>
              <a:pathLst>
                <a:path extrusionOk="0" h="15468" w="14414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5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rect b="b" l="l" r="r" t="t"/>
              <a:pathLst>
                <a:path extrusionOk="0" h="14960" w="14489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5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rect b="b" l="l" r="r" t="t"/>
              <a:pathLst>
                <a:path extrusionOk="0" h="35797" w="13162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5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rect b="b" l="l" r="r" t="t"/>
              <a:pathLst>
                <a:path extrusionOk="0" h="15654" w="14054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5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rect b="b" l="l" r="r" t="t"/>
              <a:pathLst>
                <a:path extrusionOk="0" h="15158" w="1460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" name="Google Shape;309;p35"/>
          <p:cNvSpPr txBox="1"/>
          <p:nvPr/>
        </p:nvSpPr>
        <p:spPr>
          <a:xfrm>
            <a:off x="2272450" y="155175"/>
            <a:ext cx="5154600" cy="9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⚡</a:t>
            </a:r>
            <a:r>
              <a:rPr lang="en-IN" sz="3600">
                <a:latin typeface="Advent Pro Light"/>
                <a:ea typeface="Advent Pro Light"/>
                <a:cs typeface="Advent Pro Light"/>
                <a:sym typeface="Advent Pro Light"/>
              </a:rPr>
              <a:t>Backend</a:t>
            </a:r>
            <a:r>
              <a:rPr lang="en-IN" sz="3600">
                <a:latin typeface="Advent Pro Light"/>
                <a:ea typeface="Advent Pro Light"/>
                <a:cs typeface="Advent Pro Light"/>
                <a:sym typeface="Advent Pro Light"/>
              </a:rPr>
              <a:t> Developer</a:t>
            </a:r>
            <a:endParaRPr sz="3600"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310" name="Google Shape;31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9025" y="1273650"/>
            <a:ext cx="2133275" cy="222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idx="1" type="subTitle"/>
          </p:nvPr>
        </p:nvSpPr>
        <p:spPr>
          <a:xfrm>
            <a:off x="703500" y="2244025"/>
            <a:ext cx="41850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en-IN" sz="2000">
                <a:solidFill>
                  <a:srgbClr val="FFC39F"/>
                </a:solidFill>
                <a:latin typeface="Advent Pro"/>
                <a:ea typeface="Advent Pro"/>
                <a:cs typeface="Advent Pro"/>
                <a:sym typeface="Advent Pro"/>
              </a:rPr>
              <a:t>Aditya Raj Singh</a:t>
            </a:r>
            <a:endParaRPr b="1" sz="2000">
              <a:solidFill>
                <a:srgbClr val="FFC39F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000">
              <a:solidFill>
                <a:srgbClr val="FFC39F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en-IN" sz="2000">
                <a:solidFill>
                  <a:srgbClr val="FFC39F"/>
                </a:solidFill>
                <a:latin typeface="Advent Pro"/>
                <a:ea typeface="Advent Pro"/>
                <a:cs typeface="Advent Pro"/>
                <a:sym typeface="Advent Pro"/>
              </a:rPr>
              <a:t>Full Stack Developer || Tech Enthusiast || Mentor @Codeasylums</a:t>
            </a:r>
            <a:endParaRPr b="1" sz="2000">
              <a:solidFill>
                <a:srgbClr val="FFC39F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000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en-IN" sz="2000">
                <a:solidFill>
                  <a:srgbClr val="FFC39F"/>
                </a:solidFill>
                <a:latin typeface="Advent Pro"/>
                <a:ea typeface="Advent Pro"/>
                <a:cs typeface="Advent Pro"/>
                <a:sym typeface="Advent Pro"/>
              </a:rPr>
              <a:t>     </a:t>
            </a:r>
            <a:r>
              <a:rPr lang="en-IN"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@adi4adityaraj		</a:t>
            </a:r>
            <a:r>
              <a:rPr lang="en-IN"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@AdityRajSingh</a:t>
            </a:r>
            <a:endParaRPr b="1" sz="1700">
              <a:solidFill>
                <a:srgbClr val="FFC39F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000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000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000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000">
              <a:solidFill>
                <a:srgbClr val="434343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703500" y="883079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IN">
                <a:solidFill>
                  <a:srgbClr val="FFC39F"/>
                </a:solidFill>
              </a:rPr>
              <a:t>Speaker</a:t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80" name="Google Shape;8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4574" y="4290787"/>
            <a:ext cx="2416038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8"/>
          <p:cNvPicPr preferRelativeResize="0"/>
          <p:nvPr/>
        </p:nvPicPr>
        <p:blipFill rotWithShape="1">
          <a:blip r:embed="rId4">
            <a:alphaModFix/>
          </a:blip>
          <a:srcRect b="0" l="514" r="514" t="0"/>
          <a:stretch/>
        </p:blipFill>
        <p:spPr>
          <a:xfrm>
            <a:off x="5140725" y="835025"/>
            <a:ext cx="3350474" cy="338253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2" name="Google Shape;8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500" y="4064675"/>
            <a:ext cx="284300" cy="28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90650" y="4064675"/>
            <a:ext cx="284300" cy="28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/>
          <p:nvPr>
            <p:ph idx="2" type="title"/>
          </p:nvPr>
        </p:nvSpPr>
        <p:spPr>
          <a:xfrm>
            <a:off x="660650" y="175225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Components of Web Development</a:t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316" name="Google Shape;31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45725" y="2989325"/>
            <a:ext cx="1963826" cy="1362026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800"/>
              </a:srgbClr>
            </a:outerShdw>
          </a:effectLst>
        </p:spPr>
      </p:pic>
      <p:sp>
        <p:nvSpPr>
          <p:cNvPr id="318" name="Google Shape;318;p36"/>
          <p:cNvSpPr txBox="1"/>
          <p:nvPr/>
        </p:nvSpPr>
        <p:spPr>
          <a:xfrm>
            <a:off x="3027650" y="4559651"/>
            <a:ext cx="30000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lt1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Web</a:t>
            </a:r>
            <a:r>
              <a:rPr b="1" lang="en-IN" sz="2000">
                <a:solidFill>
                  <a:schemeClr val="lt1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Development</a:t>
            </a:r>
            <a:endParaRPr b="1" sz="2000">
              <a:solidFill>
                <a:schemeClr val="lt1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319" name="Google Shape;319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7650" y="843875"/>
            <a:ext cx="1823796" cy="197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9600" y="895625"/>
            <a:ext cx="1700153" cy="1868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1" name="Google Shape;321;p36"/>
          <p:cNvCxnSpPr>
            <a:stCxn id="319" idx="3"/>
            <a:endCxn id="317" idx="1"/>
          </p:cNvCxnSpPr>
          <p:nvPr/>
        </p:nvCxnSpPr>
        <p:spPr>
          <a:xfrm>
            <a:off x="2721446" y="1829775"/>
            <a:ext cx="824400" cy="18405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36"/>
          <p:cNvCxnSpPr>
            <a:stCxn id="320" idx="1"/>
            <a:endCxn id="317" idx="3"/>
          </p:cNvCxnSpPr>
          <p:nvPr/>
        </p:nvCxnSpPr>
        <p:spPr>
          <a:xfrm flipH="1">
            <a:off x="5509600" y="1829775"/>
            <a:ext cx="720000" cy="18405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36"/>
          <p:cNvCxnSpPr>
            <a:stCxn id="318" idx="0"/>
            <a:endCxn id="318" idx="0"/>
          </p:cNvCxnSpPr>
          <p:nvPr/>
        </p:nvCxnSpPr>
        <p:spPr>
          <a:xfrm>
            <a:off x="4527650" y="4559651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36"/>
          <p:cNvCxnSpPr>
            <a:endCxn id="318" idx="0"/>
          </p:cNvCxnSpPr>
          <p:nvPr/>
        </p:nvCxnSpPr>
        <p:spPr>
          <a:xfrm>
            <a:off x="4527650" y="4351451"/>
            <a:ext cx="0" cy="20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7"/>
          <p:cNvSpPr/>
          <p:nvPr/>
        </p:nvSpPr>
        <p:spPr>
          <a:xfrm>
            <a:off x="1588525" y="184850"/>
            <a:ext cx="5588559" cy="4855124"/>
          </a:xfrm>
          <a:custGeom>
            <a:rect b="b" l="l" r="r" t="t"/>
            <a:pathLst>
              <a:path extrusionOk="0" h="112563" w="122785">
                <a:moveTo>
                  <a:pt x="71028" y="1"/>
                </a:moveTo>
                <a:cubicBezTo>
                  <a:pt x="65152" y="1"/>
                  <a:pt x="59294" y="555"/>
                  <a:pt x="53658" y="2189"/>
                </a:cubicBezTo>
                <a:cubicBezTo>
                  <a:pt x="43388" y="5178"/>
                  <a:pt x="34818" y="12186"/>
                  <a:pt x="29968" y="21699"/>
                </a:cubicBezTo>
                <a:cubicBezTo>
                  <a:pt x="24721" y="31970"/>
                  <a:pt x="21682" y="43518"/>
                  <a:pt x="14327" y="52609"/>
                </a:cubicBezTo>
                <a:cubicBezTo>
                  <a:pt x="10457" y="57422"/>
                  <a:pt x="5397" y="61503"/>
                  <a:pt x="3176" y="67258"/>
                </a:cubicBezTo>
                <a:cubicBezTo>
                  <a:pt x="0" y="75506"/>
                  <a:pt x="3945" y="85417"/>
                  <a:pt x="11139" y="90540"/>
                </a:cubicBezTo>
                <a:cubicBezTo>
                  <a:pt x="15679" y="93753"/>
                  <a:pt x="21174" y="95303"/>
                  <a:pt x="26111" y="97882"/>
                </a:cubicBezTo>
                <a:cubicBezTo>
                  <a:pt x="30662" y="100264"/>
                  <a:pt x="34706" y="103514"/>
                  <a:pt x="39196" y="106032"/>
                </a:cubicBezTo>
                <a:cubicBezTo>
                  <a:pt x="47601" y="110735"/>
                  <a:pt x="57045" y="112562"/>
                  <a:pt x="66700" y="112562"/>
                </a:cubicBezTo>
                <a:cubicBezTo>
                  <a:pt x="75939" y="112562"/>
                  <a:pt x="85370" y="110889"/>
                  <a:pt x="94268" y="108463"/>
                </a:cubicBezTo>
                <a:cubicBezTo>
                  <a:pt x="103360" y="105994"/>
                  <a:pt x="112886" y="102323"/>
                  <a:pt x="118096" y="94472"/>
                </a:cubicBezTo>
                <a:cubicBezTo>
                  <a:pt x="122090" y="88444"/>
                  <a:pt x="122784" y="81138"/>
                  <a:pt x="121891" y="73832"/>
                </a:cubicBezTo>
                <a:cubicBezTo>
                  <a:pt x="121395" y="69677"/>
                  <a:pt x="120378" y="65522"/>
                  <a:pt x="119162" y="61589"/>
                </a:cubicBezTo>
                <a:cubicBezTo>
                  <a:pt x="117810" y="57187"/>
                  <a:pt x="116235" y="52733"/>
                  <a:pt x="116396" y="48119"/>
                </a:cubicBezTo>
                <a:cubicBezTo>
                  <a:pt x="116520" y="44869"/>
                  <a:pt x="117500" y="41732"/>
                  <a:pt x="117984" y="38519"/>
                </a:cubicBezTo>
                <a:cubicBezTo>
                  <a:pt x="118777" y="33372"/>
                  <a:pt x="118281" y="28088"/>
                  <a:pt x="116930" y="23064"/>
                </a:cubicBezTo>
                <a:cubicBezTo>
                  <a:pt x="115962" y="19455"/>
                  <a:pt x="114511" y="15907"/>
                  <a:pt x="112204" y="12967"/>
                </a:cubicBezTo>
                <a:cubicBezTo>
                  <a:pt x="110133" y="10338"/>
                  <a:pt x="107429" y="8254"/>
                  <a:pt x="104513" y="6605"/>
                </a:cubicBezTo>
                <a:cubicBezTo>
                  <a:pt x="96811" y="2250"/>
                  <a:pt x="87793" y="874"/>
                  <a:pt x="78962" y="291"/>
                </a:cubicBezTo>
                <a:cubicBezTo>
                  <a:pt x="76326" y="113"/>
                  <a:pt x="73675" y="1"/>
                  <a:pt x="71028" y="1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0" name="Google Shape;330;p37"/>
          <p:cNvGrpSpPr/>
          <p:nvPr/>
        </p:nvGrpSpPr>
        <p:grpSpPr>
          <a:xfrm rot="358680">
            <a:off x="1509365" y="2204985"/>
            <a:ext cx="1873559" cy="2348463"/>
            <a:chOff x="702975" y="3038700"/>
            <a:chExt cx="838525" cy="1051025"/>
          </a:xfrm>
        </p:grpSpPr>
        <p:sp>
          <p:nvSpPr>
            <p:cNvPr id="331" name="Google Shape;331;p37"/>
            <p:cNvSpPr/>
            <p:nvPr/>
          </p:nvSpPr>
          <p:spPr>
            <a:xfrm>
              <a:off x="1235125" y="3038700"/>
              <a:ext cx="306375" cy="1047625"/>
            </a:xfrm>
            <a:custGeom>
              <a:rect b="b" l="l" r="r" t="t"/>
              <a:pathLst>
                <a:path extrusionOk="0" h="41905" w="12255">
                  <a:moveTo>
                    <a:pt x="1438" y="0"/>
                  </a:moveTo>
                  <a:cubicBezTo>
                    <a:pt x="626" y="0"/>
                    <a:pt x="24" y="694"/>
                    <a:pt x="12" y="1498"/>
                  </a:cubicBezTo>
                  <a:cubicBezTo>
                    <a:pt x="0" y="2378"/>
                    <a:pt x="682" y="3210"/>
                    <a:pt x="1340" y="3706"/>
                  </a:cubicBezTo>
                  <a:cubicBezTo>
                    <a:pt x="2010" y="4227"/>
                    <a:pt x="3708" y="4673"/>
                    <a:pt x="4130" y="4772"/>
                  </a:cubicBezTo>
                  <a:cubicBezTo>
                    <a:pt x="4304" y="5095"/>
                    <a:pt x="4477" y="5442"/>
                    <a:pt x="4664" y="5839"/>
                  </a:cubicBezTo>
                  <a:cubicBezTo>
                    <a:pt x="4986" y="6521"/>
                    <a:pt x="5346" y="7303"/>
                    <a:pt x="5681" y="8183"/>
                  </a:cubicBezTo>
                  <a:cubicBezTo>
                    <a:pt x="5767" y="8406"/>
                    <a:pt x="5855" y="8667"/>
                    <a:pt x="5941" y="8915"/>
                  </a:cubicBezTo>
                  <a:cubicBezTo>
                    <a:pt x="5706" y="8530"/>
                    <a:pt x="5383" y="8009"/>
                    <a:pt x="5346" y="7960"/>
                  </a:cubicBezTo>
                  <a:cubicBezTo>
                    <a:pt x="4751" y="7227"/>
                    <a:pt x="3309" y="6193"/>
                    <a:pt x="2182" y="6193"/>
                  </a:cubicBezTo>
                  <a:cubicBezTo>
                    <a:pt x="1994" y="6193"/>
                    <a:pt x="1815" y="6222"/>
                    <a:pt x="1649" y="6286"/>
                  </a:cubicBezTo>
                  <a:cubicBezTo>
                    <a:pt x="819" y="6595"/>
                    <a:pt x="533" y="7576"/>
                    <a:pt x="918" y="8345"/>
                  </a:cubicBezTo>
                  <a:cubicBezTo>
                    <a:pt x="1315" y="9126"/>
                    <a:pt x="2307" y="9535"/>
                    <a:pt x="3126" y="9684"/>
                  </a:cubicBezTo>
                  <a:cubicBezTo>
                    <a:pt x="3262" y="9710"/>
                    <a:pt x="3421" y="9721"/>
                    <a:pt x="3595" y="9721"/>
                  </a:cubicBezTo>
                  <a:cubicBezTo>
                    <a:pt x="4498" y="9721"/>
                    <a:pt x="5780" y="9420"/>
                    <a:pt x="6103" y="9337"/>
                  </a:cubicBezTo>
                  <a:cubicBezTo>
                    <a:pt x="6288" y="9883"/>
                    <a:pt x="6475" y="10453"/>
                    <a:pt x="6624" y="11049"/>
                  </a:cubicBezTo>
                  <a:cubicBezTo>
                    <a:pt x="6897" y="12078"/>
                    <a:pt x="7120" y="13194"/>
                    <a:pt x="7206" y="14348"/>
                  </a:cubicBezTo>
                  <a:cubicBezTo>
                    <a:pt x="7219" y="14422"/>
                    <a:pt x="7206" y="14484"/>
                    <a:pt x="7219" y="14546"/>
                  </a:cubicBezTo>
                  <a:cubicBezTo>
                    <a:pt x="7132" y="14335"/>
                    <a:pt x="6586" y="13232"/>
                    <a:pt x="6549" y="13157"/>
                  </a:cubicBezTo>
                  <a:cubicBezTo>
                    <a:pt x="6009" y="12313"/>
                    <a:pt x="4561" y="11031"/>
                    <a:pt x="3399" y="11031"/>
                  </a:cubicBezTo>
                  <a:cubicBezTo>
                    <a:pt x="3280" y="11031"/>
                    <a:pt x="3164" y="11044"/>
                    <a:pt x="3052" y="11073"/>
                  </a:cubicBezTo>
                  <a:cubicBezTo>
                    <a:pt x="2195" y="11309"/>
                    <a:pt x="1811" y="12239"/>
                    <a:pt x="2109" y="13045"/>
                  </a:cubicBezTo>
                  <a:cubicBezTo>
                    <a:pt x="2418" y="13864"/>
                    <a:pt x="3349" y="14385"/>
                    <a:pt x="4143" y="14621"/>
                  </a:cubicBezTo>
                  <a:cubicBezTo>
                    <a:pt x="4438" y="14708"/>
                    <a:pt x="4851" y="14738"/>
                    <a:pt x="5280" y="14738"/>
                  </a:cubicBezTo>
                  <a:cubicBezTo>
                    <a:pt x="6186" y="14738"/>
                    <a:pt x="7160" y="14604"/>
                    <a:pt x="7219" y="14596"/>
                  </a:cubicBezTo>
                  <a:lnTo>
                    <a:pt x="7219" y="14596"/>
                  </a:lnTo>
                  <a:cubicBezTo>
                    <a:pt x="7281" y="15688"/>
                    <a:pt x="7269" y="16804"/>
                    <a:pt x="7194" y="17945"/>
                  </a:cubicBezTo>
                  <a:cubicBezTo>
                    <a:pt x="7145" y="18764"/>
                    <a:pt x="7045" y="19607"/>
                    <a:pt x="6946" y="20438"/>
                  </a:cubicBezTo>
                  <a:cubicBezTo>
                    <a:pt x="6834" y="20165"/>
                    <a:pt x="6338" y="19136"/>
                    <a:pt x="6288" y="19061"/>
                  </a:cubicBezTo>
                  <a:cubicBezTo>
                    <a:pt x="5749" y="18218"/>
                    <a:pt x="4303" y="16947"/>
                    <a:pt x="3150" y="16947"/>
                  </a:cubicBezTo>
                  <a:cubicBezTo>
                    <a:pt x="3031" y="16947"/>
                    <a:pt x="2915" y="16960"/>
                    <a:pt x="2803" y="16989"/>
                  </a:cubicBezTo>
                  <a:cubicBezTo>
                    <a:pt x="1935" y="17213"/>
                    <a:pt x="1550" y="18155"/>
                    <a:pt x="1848" y="18949"/>
                  </a:cubicBezTo>
                  <a:cubicBezTo>
                    <a:pt x="2158" y="19781"/>
                    <a:pt x="3101" y="20302"/>
                    <a:pt x="3895" y="20537"/>
                  </a:cubicBezTo>
                  <a:cubicBezTo>
                    <a:pt x="4188" y="20623"/>
                    <a:pt x="4599" y="20652"/>
                    <a:pt x="5025" y="20652"/>
                  </a:cubicBezTo>
                  <a:cubicBezTo>
                    <a:pt x="5896" y="20652"/>
                    <a:pt x="6830" y="20529"/>
                    <a:pt x="6946" y="20512"/>
                  </a:cubicBezTo>
                  <a:lnTo>
                    <a:pt x="6946" y="20512"/>
                  </a:lnTo>
                  <a:cubicBezTo>
                    <a:pt x="6897" y="20884"/>
                    <a:pt x="6859" y="21269"/>
                    <a:pt x="6809" y="21641"/>
                  </a:cubicBezTo>
                  <a:cubicBezTo>
                    <a:pt x="6649" y="22894"/>
                    <a:pt x="6487" y="24134"/>
                    <a:pt x="6376" y="25362"/>
                  </a:cubicBezTo>
                  <a:cubicBezTo>
                    <a:pt x="6326" y="25784"/>
                    <a:pt x="6301" y="26206"/>
                    <a:pt x="6276" y="26639"/>
                  </a:cubicBezTo>
                  <a:cubicBezTo>
                    <a:pt x="6090" y="26231"/>
                    <a:pt x="5743" y="25523"/>
                    <a:pt x="5706" y="25462"/>
                  </a:cubicBezTo>
                  <a:cubicBezTo>
                    <a:pt x="5168" y="24620"/>
                    <a:pt x="3728" y="23344"/>
                    <a:pt x="2577" y="23344"/>
                  </a:cubicBezTo>
                  <a:cubicBezTo>
                    <a:pt x="2454" y="23344"/>
                    <a:pt x="2335" y="23359"/>
                    <a:pt x="2220" y="23390"/>
                  </a:cubicBezTo>
                  <a:cubicBezTo>
                    <a:pt x="1352" y="23613"/>
                    <a:pt x="968" y="24544"/>
                    <a:pt x="1265" y="25349"/>
                  </a:cubicBezTo>
                  <a:cubicBezTo>
                    <a:pt x="1575" y="26168"/>
                    <a:pt x="2518" y="26689"/>
                    <a:pt x="3311" y="26925"/>
                  </a:cubicBezTo>
                  <a:cubicBezTo>
                    <a:pt x="3601" y="27016"/>
                    <a:pt x="4007" y="27047"/>
                    <a:pt x="4429" y="27047"/>
                  </a:cubicBezTo>
                  <a:cubicBezTo>
                    <a:pt x="5166" y="27047"/>
                    <a:pt x="5952" y="26952"/>
                    <a:pt x="6252" y="26912"/>
                  </a:cubicBezTo>
                  <a:lnTo>
                    <a:pt x="6252" y="26912"/>
                  </a:lnTo>
                  <a:cubicBezTo>
                    <a:pt x="6214" y="27620"/>
                    <a:pt x="6189" y="28314"/>
                    <a:pt x="6202" y="29009"/>
                  </a:cubicBezTo>
                  <a:cubicBezTo>
                    <a:pt x="6202" y="29307"/>
                    <a:pt x="6202" y="29604"/>
                    <a:pt x="6227" y="29889"/>
                  </a:cubicBezTo>
                  <a:cubicBezTo>
                    <a:pt x="6239" y="30175"/>
                    <a:pt x="6264" y="30460"/>
                    <a:pt x="6288" y="30746"/>
                  </a:cubicBezTo>
                  <a:cubicBezTo>
                    <a:pt x="6351" y="31328"/>
                    <a:pt x="6400" y="31874"/>
                    <a:pt x="6475" y="32408"/>
                  </a:cubicBezTo>
                  <a:cubicBezTo>
                    <a:pt x="6500" y="32681"/>
                    <a:pt x="6536" y="32941"/>
                    <a:pt x="6574" y="33201"/>
                  </a:cubicBezTo>
                  <a:cubicBezTo>
                    <a:pt x="6450" y="32767"/>
                    <a:pt x="6239" y="32097"/>
                    <a:pt x="6214" y="32036"/>
                  </a:cubicBezTo>
                  <a:cubicBezTo>
                    <a:pt x="5785" y="31057"/>
                    <a:pt x="4426" y="29448"/>
                    <a:pt x="3220" y="29448"/>
                  </a:cubicBezTo>
                  <a:cubicBezTo>
                    <a:pt x="3172" y="29448"/>
                    <a:pt x="3124" y="29450"/>
                    <a:pt x="3076" y="29456"/>
                  </a:cubicBezTo>
                  <a:cubicBezTo>
                    <a:pt x="2195" y="29542"/>
                    <a:pt x="1674" y="30410"/>
                    <a:pt x="1848" y="31254"/>
                  </a:cubicBezTo>
                  <a:cubicBezTo>
                    <a:pt x="2022" y="32110"/>
                    <a:pt x="2878" y="32767"/>
                    <a:pt x="3622" y="33127"/>
                  </a:cubicBezTo>
                  <a:cubicBezTo>
                    <a:pt x="4441" y="33511"/>
                    <a:pt x="6388" y="33549"/>
                    <a:pt x="6624" y="33561"/>
                  </a:cubicBezTo>
                  <a:cubicBezTo>
                    <a:pt x="6723" y="34206"/>
                    <a:pt x="6809" y="34839"/>
                    <a:pt x="6909" y="35421"/>
                  </a:cubicBezTo>
                  <a:cubicBezTo>
                    <a:pt x="7231" y="37282"/>
                    <a:pt x="7554" y="38820"/>
                    <a:pt x="7802" y="39887"/>
                  </a:cubicBezTo>
                  <a:cubicBezTo>
                    <a:pt x="8050" y="40966"/>
                    <a:pt x="8223" y="41573"/>
                    <a:pt x="8223" y="41573"/>
                  </a:cubicBezTo>
                  <a:lnTo>
                    <a:pt x="8223" y="41586"/>
                  </a:lnTo>
                  <a:cubicBezTo>
                    <a:pt x="8274" y="41778"/>
                    <a:pt x="8448" y="41904"/>
                    <a:pt x="8638" y="41904"/>
                  </a:cubicBezTo>
                  <a:cubicBezTo>
                    <a:pt x="8682" y="41904"/>
                    <a:pt x="8726" y="41898"/>
                    <a:pt x="8769" y="41884"/>
                  </a:cubicBezTo>
                  <a:cubicBezTo>
                    <a:pt x="8992" y="41822"/>
                    <a:pt x="9129" y="41573"/>
                    <a:pt x="9055" y="41338"/>
                  </a:cubicBezTo>
                  <a:cubicBezTo>
                    <a:pt x="9055" y="41338"/>
                    <a:pt x="8881" y="40755"/>
                    <a:pt x="8608" y="39701"/>
                  </a:cubicBezTo>
                  <a:cubicBezTo>
                    <a:pt x="8347" y="38646"/>
                    <a:pt x="7988" y="37121"/>
                    <a:pt x="7641" y="35297"/>
                  </a:cubicBezTo>
                  <a:cubicBezTo>
                    <a:pt x="7529" y="34764"/>
                    <a:pt x="7429" y="34206"/>
                    <a:pt x="7343" y="33623"/>
                  </a:cubicBezTo>
                  <a:cubicBezTo>
                    <a:pt x="7578" y="33561"/>
                    <a:pt x="9464" y="33114"/>
                    <a:pt x="10183" y="32557"/>
                  </a:cubicBezTo>
                  <a:cubicBezTo>
                    <a:pt x="10828" y="32047"/>
                    <a:pt x="11523" y="31217"/>
                    <a:pt x="11511" y="30349"/>
                  </a:cubicBezTo>
                  <a:cubicBezTo>
                    <a:pt x="11499" y="29544"/>
                    <a:pt x="10885" y="28838"/>
                    <a:pt x="10080" y="28838"/>
                  </a:cubicBezTo>
                  <a:cubicBezTo>
                    <a:pt x="10029" y="28838"/>
                    <a:pt x="9976" y="28841"/>
                    <a:pt x="9923" y="28847"/>
                  </a:cubicBezTo>
                  <a:cubicBezTo>
                    <a:pt x="8695" y="28996"/>
                    <a:pt x="7628" y="30956"/>
                    <a:pt x="7418" y="32047"/>
                  </a:cubicBezTo>
                  <a:cubicBezTo>
                    <a:pt x="7405" y="32110"/>
                    <a:pt x="7330" y="32953"/>
                    <a:pt x="7305" y="33387"/>
                  </a:cubicBezTo>
                  <a:cubicBezTo>
                    <a:pt x="7244" y="33028"/>
                    <a:pt x="7181" y="32681"/>
                    <a:pt x="7132" y="32320"/>
                  </a:cubicBezTo>
                  <a:cubicBezTo>
                    <a:pt x="7045" y="31799"/>
                    <a:pt x="6983" y="31242"/>
                    <a:pt x="6909" y="30696"/>
                  </a:cubicBezTo>
                  <a:lnTo>
                    <a:pt x="6834" y="29840"/>
                  </a:lnTo>
                  <a:cubicBezTo>
                    <a:pt x="6809" y="29555"/>
                    <a:pt x="6809" y="29282"/>
                    <a:pt x="6797" y="28984"/>
                  </a:cubicBezTo>
                  <a:cubicBezTo>
                    <a:pt x="6773" y="28563"/>
                    <a:pt x="6785" y="28128"/>
                    <a:pt x="6785" y="27694"/>
                  </a:cubicBezTo>
                  <a:cubicBezTo>
                    <a:pt x="7330" y="27645"/>
                    <a:pt x="8906" y="27471"/>
                    <a:pt x="9613" y="27074"/>
                  </a:cubicBezTo>
                  <a:cubicBezTo>
                    <a:pt x="10332" y="26677"/>
                    <a:pt x="11139" y="25958"/>
                    <a:pt x="11263" y="25101"/>
                  </a:cubicBezTo>
                  <a:cubicBezTo>
                    <a:pt x="11387" y="24246"/>
                    <a:pt x="10803" y="23415"/>
                    <a:pt x="9910" y="23378"/>
                  </a:cubicBezTo>
                  <a:cubicBezTo>
                    <a:pt x="9893" y="23377"/>
                    <a:pt x="9877" y="23377"/>
                    <a:pt x="9860" y="23377"/>
                  </a:cubicBezTo>
                  <a:cubicBezTo>
                    <a:pt x="8646" y="23377"/>
                    <a:pt x="7325" y="25129"/>
                    <a:pt x="6958" y="26156"/>
                  </a:cubicBezTo>
                  <a:cubicBezTo>
                    <a:pt x="6946" y="26193"/>
                    <a:pt x="6884" y="26416"/>
                    <a:pt x="6822" y="26689"/>
                  </a:cubicBezTo>
                  <a:cubicBezTo>
                    <a:pt x="6834" y="26267"/>
                    <a:pt x="6847" y="25834"/>
                    <a:pt x="6884" y="25412"/>
                  </a:cubicBezTo>
                  <a:cubicBezTo>
                    <a:pt x="6983" y="24184"/>
                    <a:pt x="7107" y="22943"/>
                    <a:pt x="7244" y="21691"/>
                  </a:cubicBezTo>
                  <a:cubicBezTo>
                    <a:pt x="7269" y="21443"/>
                    <a:pt x="7294" y="21182"/>
                    <a:pt x="7318" y="20922"/>
                  </a:cubicBezTo>
                  <a:cubicBezTo>
                    <a:pt x="7765" y="20872"/>
                    <a:pt x="9488" y="20699"/>
                    <a:pt x="10221" y="20302"/>
                  </a:cubicBezTo>
                  <a:cubicBezTo>
                    <a:pt x="10940" y="19892"/>
                    <a:pt x="11746" y="19185"/>
                    <a:pt x="11870" y="18317"/>
                  </a:cubicBezTo>
                  <a:cubicBezTo>
                    <a:pt x="11994" y="17474"/>
                    <a:pt x="11412" y="16630"/>
                    <a:pt x="10518" y="16605"/>
                  </a:cubicBezTo>
                  <a:cubicBezTo>
                    <a:pt x="10502" y="16605"/>
                    <a:pt x="10485" y="16604"/>
                    <a:pt x="10468" y="16604"/>
                  </a:cubicBezTo>
                  <a:cubicBezTo>
                    <a:pt x="9253" y="16604"/>
                    <a:pt x="7933" y="18356"/>
                    <a:pt x="7566" y="19371"/>
                  </a:cubicBezTo>
                  <a:cubicBezTo>
                    <a:pt x="7542" y="19409"/>
                    <a:pt x="7479" y="19682"/>
                    <a:pt x="7405" y="19991"/>
                  </a:cubicBezTo>
                  <a:cubicBezTo>
                    <a:pt x="7467" y="19309"/>
                    <a:pt x="7517" y="18640"/>
                    <a:pt x="7542" y="17970"/>
                  </a:cubicBezTo>
                  <a:cubicBezTo>
                    <a:pt x="7603" y="16791"/>
                    <a:pt x="7591" y="15625"/>
                    <a:pt x="7492" y="14497"/>
                  </a:cubicBezTo>
                  <a:cubicBezTo>
                    <a:pt x="7653" y="14484"/>
                    <a:pt x="9662" y="14323"/>
                    <a:pt x="10481" y="13877"/>
                  </a:cubicBezTo>
                  <a:cubicBezTo>
                    <a:pt x="11200" y="13467"/>
                    <a:pt x="12007" y="12760"/>
                    <a:pt x="12131" y="11892"/>
                  </a:cubicBezTo>
                  <a:cubicBezTo>
                    <a:pt x="12255" y="11049"/>
                    <a:pt x="11672" y="10217"/>
                    <a:pt x="10791" y="10180"/>
                  </a:cubicBezTo>
                  <a:cubicBezTo>
                    <a:pt x="10774" y="10180"/>
                    <a:pt x="10757" y="10179"/>
                    <a:pt x="10741" y="10179"/>
                  </a:cubicBezTo>
                  <a:cubicBezTo>
                    <a:pt x="9514" y="10179"/>
                    <a:pt x="8193" y="11931"/>
                    <a:pt x="7826" y="12959"/>
                  </a:cubicBezTo>
                  <a:cubicBezTo>
                    <a:pt x="7802" y="13020"/>
                    <a:pt x="7554" y="14013"/>
                    <a:pt x="7479" y="14373"/>
                  </a:cubicBezTo>
                  <a:lnTo>
                    <a:pt x="7479" y="14323"/>
                  </a:lnTo>
                  <a:cubicBezTo>
                    <a:pt x="7368" y="13144"/>
                    <a:pt x="7107" y="12041"/>
                    <a:pt x="6822" y="10999"/>
                  </a:cubicBezTo>
                  <a:cubicBezTo>
                    <a:pt x="6525" y="9957"/>
                    <a:pt x="6164" y="9002"/>
                    <a:pt x="5805" y="8133"/>
                  </a:cubicBezTo>
                  <a:cubicBezTo>
                    <a:pt x="5458" y="7253"/>
                    <a:pt x="5073" y="6484"/>
                    <a:pt x="4738" y="5801"/>
                  </a:cubicBezTo>
                  <a:cubicBezTo>
                    <a:pt x="4552" y="5429"/>
                    <a:pt x="4366" y="5095"/>
                    <a:pt x="4205" y="4784"/>
                  </a:cubicBezTo>
                  <a:lnTo>
                    <a:pt x="4205" y="4784"/>
                  </a:lnTo>
                  <a:lnTo>
                    <a:pt x="4229" y="4797"/>
                  </a:lnTo>
                  <a:cubicBezTo>
                    <a:pt x="4254" y="4797"/>
                    <a:pt x="4118" y="3296"/>
                    <a:pt x="4105" y="3210"/>
                  </a:cubicBezTo>
                  <a:cubicBezTo>
                    <a:pt x="3882" y="2118"/>
                    <a:pt x="2828" y="158"/>
                    <a:pt x="1600" y="9"/>
                  </a:cubicBezTo>
                  <a:cubicBezTo>
                    <a:pt x="1545" y="3"/>
                    <a:pt x="1491" y="0"/>
                    <a:pt x="143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7"/>
            <p:cNvSpPr/>
            <p:nvPr/>
          </p:nvSpPr>
          <p:spPr>
            <a:xfrm>
              <a:off x="1388300" y="3139625"/>
              <a:ext cx="100175" cy="127225"/>
            </a:xfrm>
            <a:custGeom>
              <a:rect b="b" l="l" r="r" t="t"/>
              <a:pathLst>
                <a:path extrusionOk="0" h="5089" w="4007">
                  <a:moveTo>
                    <a:pt x="2462" y="1"/>
                  </a:moveTo>
                  <a:cubicBezTo>
                    <a:pt x="2355" y="1"/>
                    <a:pt x="2245" y="14"/>
                    <a:pt x="2134" y="41"/>
                  </a:cubicBezTo>
                  <a:cubicBezTo>
                    <a:pt x="930" y="314"/>
                    <a:pt x="100" y="2397"/>
                    <a:pt x="13" y="3501"/>
                  </a:cubicBezTo>
                  <a:cubicBezTo>
                    <a:pt x="1" y="3588"/>
                    <a:pt x="50" y="5089"/>
                    <a:pt x="75" y="5089"/>
                  </a:cubicBezTo>
                  <a:cubicBezTo>
                    <a:pt x="75" y="5089"/>
                    <a:pt x="2121" y="4357"/>
                    <a:pt x="2816" y="3687"/>
                  </a:cubicBezTo>
                  <a:cubicBezTo>
                    <a:pt x="3411" y="3104"/>
                    <a:pt x="4006" y="2199"/>
                    <a:pt x="3895" y="1331"/>
                  </a:cubicBezTo>
                  <a:cubicBezTo>
                    <a:pt x="3798" y="595"/>
                    <a:pt x="3191" y="1"/>
                    <a:pt x="2462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7"/>
            <p:cNvSpPr/>
            <p:nvPr/>
          </p:nvSpPr>
          <p:spPr>
            <a:xfrm>
              <a:off x="702975" y="3307575"/>
              <a:ext cx="755100" cy="782150"/>
            </a:xfrm>
            <a:custGeom>
              <a:rect b="b" l="l" r="r" t="t"/>
              <a:pathLst>
                <a:path extrusionOk="0" h="31286" w="30204">
                  <a:moveTo>
                    <a:pt x="1705" y="0"/>
                  </a:moveTo>
                  <a:cubicBezTo>
                    <a:pt x="1437" y="0"/>
                    <a:pt x="1187" y="48"/>
                    <a:pt x="969" y="157"/>
                  </a:cubicBezTo>
                  <a:cubicBezTo>
                    <a:pt x="174" y="554"/>
                    <a:pt x="1" y="1559"/>
                    <a:pt x="473" y="2278"/>
                  </a:cubicBezTo>
                  <a:cubicBezTo>
                    <a:pt x="944" y="3009"/>
                    <a:pt x="1973" y="3320"/>
                    <a:pt x="2792" y="3382"/>
                  </a:cubicBezTo>
                  <a:cubicBezTo>
                    <a:pt x="2836" y="3385"/>
                    <a:pt x="2882" y="3386"/>
                    <a:pt x="2931" y="3386"/>
                  </a:cubicBezTo>
                  <a:cubicBezTo>
                    <a:pt x="3815" y="3386"/>
                    <a:pt x="5319" y="2866"/>
                    <a:pt x="5707" y="2725"/>
                  </a:cubicBezTo>
                  <a:cubicBezTo>
                    <a:pt x="6030" y="2910"/>
                    <a:pt x="6364" y="3097"/>
                    <a:pt x="6736" y="3320"/>
                  </a:cubicBezTo>
                  <a:cubicBezTo>
                    <a:pt x="7394" y="3717"/>
                    <a:pt x="8126" y="4175"/>
                    <a:pt x="8883" y="4721"/>
                  </a:cubicBezTo>
                  <a:cubicBezTo>
                    <a:pt x="9093" y="4858"/>
                    <a:pt x="9304" y="5032"/>
                    <a:pt x="9515" y="5181"/>
                  </a:cubicBezTo>
                  <a:cubicBezTo>
                    <a:pt x="9106" y="4994"/>
                    <a:pt x="8547" y="4746"/>
                    <a:pt x="8486" y="4721"/>
                  </a:cubicBezTo>
                  <a:cubicBezTo>
                    <a:pt x="8085" y="4594"/>
                    <a:pt x="7515" y="4510"/>
                    <a:pt x="6923" y="4510"/>
                  </a:cubicBezTo>
                  <a:cubicBezTo>
                    <a:pt x="5954" y="4510"/>
                    <a:pt x="4925" y="4735"/>
                    <a:pt x="4479" y="5366"/>
                  </a:cubicBezTo>
                  <a:cubicBezTo>
                    <a:pt x="3958" y="6086"/>
                    <a:pt x="4268" y="7053"/>
                    <a:pt x="5000" y="7475"/>
                  </a:cubicBezTo>
                  <a:cubicBezTo>
                    <a:pt x="5316" y="7654"/>
                    <a:pt x="5681" y="7725"/>
                    <a:pt x="6053" y="7725"/>
                  </a:cubicBezTo>
                  <a:cubicBezTo>
                    <a:pt x="6586" y="7725"/>
                    <a:pt x="7135" y="7578"/>
                    <a:pt x="7580" y="7388"/>
                  </a:cubicBezTo>
                  <a:cubicBezTo>
                    <a:pt x="8374" y="7053"/>
                    <a:pt x="9614" y="5738"/>
                    <a:pt x="9875" y="5454"/>
                  </a:cubicBezTo>
                  <a:cubicBezTo>
                    <a:pt x="10333" y="5801"/>
                    <a:pt x="10793" y="6173"/>
                    <a:pt x="11251" y="6595"/>
                  </a:cubicBezTo>
                  <a:cubicBezTo>
                    <a:pt x="12045" y="7301"/>
                    <a:pt x="12852" y="8108"/>
                    <a:pt x="13558" y="9026"/>
                  </a:cubicBezTo>
                  <a:cubicBezTo>
                    <a:pt x="13608" y="9075"/>
                    <a:pt x="13633" y="9137"/>
                    <a:pt x="13682" y="9187"/>
                  </a:cubicBezTo>
                  <a:cubicBezTo>
                    <a:pt x="13497" y="9062"/>
                    <a:pt x="12430" y="8430"/>
                    <a:pt x="12356" y="8393"/>
                  </a:cubicBezTo>
                  <a:cubicBezTo>
                    <a:pt x="11829" y="8161"/>
                    <a:pt x="10980" y="7974"/>
                    <a:pt x="10169" y="7974"/>
                  </a:cubicBezTo>
                  <a:cubicBezTo>
                    <a:pt x="9415" y="7974"/>
                    <a:pt x="8694" y="8137"/>
                    <a:pt x="8299" y="8579"/>
                  </a:cubicBezTo>
                  <a:cubicBezTo>
                    <a:pt x="7704" y="9249"/>
                    <a:pt x="7902" y="10241"/>
                    <a:pt x="8585" y="10749"/>
                  </a:cubicBezTo>
                  <a:cubicBezTo>
                    <a:pt x="8965" y="11023"/>
                    <a:pt x="9453" y="11128"/>
                    <a:pt x="9946" y="11128"/>
                  </a:cubicBezTo>
                  <a:cubicBezTo>
                    <a:pt x="10370" y="11128"/>
                    <a:pt x="10798" y="11051"/>
                    <a:pt x="11165" y="10936"/>
                  </a:cubicBezTo>
                  <a:cubicBezTo>
                    <a:pt x="12070" y="10663"/>
                    <a:pt x="13646" y="9274"/>
                    <a:pt x="13707" y="9224"/>
                  </a:cubicBezTo>
                  <a:cubicBezTo>
                    <a:pt x="14365" y="10092"/>
                    <a:pt x="14972" y="11035"/>
                    <a:pt x="15531" y="12027"/>
                  </a:cubicBezTo>
                  <a:cubicBezTo>
                    <a:pt x="15940" y="12747"/>
                    <a:pt x="16325" y="13491"/>
                    <a:pt x="16709" y="14247"/>
                  </a:cubicBezTo>
                  <a:cubicBezTo>
                    <a:pt x="16461" y="14086"/>
                    <a:pt x="15468" y="13491"/>
                    <a:pt x="15394" y="13466"/>
                  </a:cubicBezTo>
                  <a:cubicBezTo>
                    <a:pt x="14876" y="13229"/>
                    <a:pt x="14035" y="13042"/>
                    <a:pt x="13227" y="13042"/>
                  </a:cubicBezTo>
                  <a:cubicBezTo>
                    <a:pt x="12469" y="13042"/>
                    <a:pt x="11741" y="13207"/>
                    <a:pt x="11339" y="13652"/>
                  </a:cubicBezTo>
                  <a:cubicBezTo>
                    <a:pt x="10743" y="14322"/>
                    <a:pt x="10942" y="15314"/>
                    <a:pt x="11636" y="15823"/>
                  </a:cubicBezTo>
                  <a:cubicBezTo>
                    <a:pt x="12014" y="16094"/>
                    <a:pt x="12497" y="16196"/>
                    <a:pt x="12985" y="16196"/>
                  </a:cubicBezTo>
                  <a:cubicBezTo>
                    <a:pt x="13411" y="16196"/>
                    <a:pt x="13839" y="16119"/>
                    <a:pt x="14203" y="16009"/>
                  </a:cubicBezTo>
                  <a:cubicBezTo>
                    <a:pt x="15096" y="15736"/>
                    <a:pt x="16610" y="14421"/>
                    <a:pt x="16734" y="14310"/>
                  </a:cubicBezTo>
                  <a:cubicBezTo>
                    <a:pt x="16907" y="14644"/>
                    <a:pt x="17081" y="14980"/>
                    <a:pt x="17255" y="15327"/>
                  </a:cubicBezTo>
                  <a:cubicBezTo>
                    <a:pt x="17813" y="16443"/>
                    <a:pt x="18359" y="17571"/>
                    <a:pt x="18941" y="18663"/>
                  </a:cubicBezTo>
                  <a:cubicBezTo>
                    <a:pt x="19140" y="19048"/>
                    <a:pt x="19351" y="19420"/>
                    <a:pt x="19562" y="19779"/>
                  </a:cubicBezTo>
                  <a:cubicBezTo>
                    <a:pt x="19190" y="19556"/>
                    <a:pt x="18495" y="19147"/>
                    <a:pt x="18433" y="19122"/>
                  </a:cubicBezTo>
                  <a:cubicBezTo>
                    <a:pt x="17915" y="18885"/>
                    <a:pt x="17074" y="18698"/>
                    <a:pt x="16266" y="18698"/>
                  </a:cubicBezTo>
                  <a:cubicBezTo>
                    <a:pt x="15508" y="18698"/>
                    <a:pt x="14780" y="18863"/>
                    <a:pt x="14377" y="19308"/>
                  </a:cubicBezTo>
                  <a:cubicBezTo>
                    <a:pt x="13782" y="19978"/>
                    <a:pt x="13980" y="20970"/>
                    <a:pt x="14675" y="21479"/>
                  </a:cubicBezTo>
                  <a:cubicBezTo>
                    <a:pt x="15052" y="21750"/>
                    <a:pt x="15536" y="21852"/>
                    <a:pt x="16024" y="21852"/>
                  </a:cubicBezTo>
                  <a:cubicBezTo>
                    <a:pt x="16450" y="21852"/>
                    <a:pt x="16878" y="21775"/>
                    <a:pt x="17243" y="21665"/>
                  </a:cubicBezTo>
                  <a:cubicBezTo>
                    <a:pt x="18048" y="21429"/>
                    <a:pt x="19338" y="20338"/>
                    <a:pt x="19699" y="20027"/>
                  </a:cubicBezTo>
                  <a:cubicBezTo>
                    <a:pt x="20058" y="20636"/>
                    <a:pt x="20418" y="21231"/>
                    <a:pt x="20802" y="21802"/>
                  </a:cubicBezTo>
                  <a:cubicBezTo>
                    <a:pt x="20976" y="22050"/>
                    <a:pt x="21137" y="22310"/>
                    <a:pt x="21323" y="22533"/>
                  </a:cubicBezTo>
                  <a:cubicBezTo>
                    <a:pt x="21497" y="22756"/>
                    <a:pt x="21670" y="22979"/>
                    <a:pt x="21832" y="23203"/>
                  </a:cubicBezTo>
                  <a:cubicBezTo>
                    <a:pt x="22204" y="23662"/>
                    <a:pt x="22551" y="24084"/>
                    <a:pt x="22911" y="24493"/>
                  </a:cubicBezTo>
                  <a:cubicBezTo>
                    <a:pt x="23084" y="24704"/>
                    <a:pt x="23258" y="24890"/>
                    <a:pt x="23432" y="25088"/>
                  </a:cubicBezTo>
                  <a:cubicBezTo>
                    <a:pt x="23097" y="24803"/>
                    <a:pt x="22538" y="24357"/>
                    <a:pt x="22489" y="24319"/>
                  </a:cubicBezTo>
                  <a:cubicBezTo>
                    <a:pt x="21875" y="23926"/>
                    <a:pt x="20729" y="23521"/>
                    <a:pt x="19743" y="23521"/>
                  </a:cubicBezTo>
                  <a:cubicBezTo>
                    <a:pt x="19237" y="23521"/>
                    <a:pt x="18774" y="23628"/>
                    <a:pt x="18445" y="23897"/>
                  </a:cubicBezTo>
                  <a:cubicBezTo>
                    <a:pt x="17764" y="24456"/>
                    <a:pt x="17800" y="25473"/>
                    <a:pt x="18409" y="26080"/>
                  </a:cubicBezTo>
                  <a:cubicBezTo>
                    <a:pt x="18883" y="26545"/>
                    <a:pt x="19624" y="26705"/>
                    <a:pt x="20313" y="26705"/>
                  </a:cubicBezTo>
                  <a:cubicBezTo>
                    <a:pt x="20526" y="26705"/>
                    <a:pt x="20733" y="26690"/>
                    <a:pt x="20926" y="26664"/>
                  </a:cubicBezTo>
                  <a:cubicBezTo>
                    <a:pt x="21832" y="26527"/>
                    <a:pt x="23469" y="25485"/>
                    <a:pt x="23668" y="25361"/>
                  </a:cubicBezTo>
                  <a:cubicBezTo>
                    <a:pt x="24101" y="25857"/>
                    <a:pt x="24536" y="26328"/>
                    <a:pt x="24945" y="26763"/>
                  </a:cubicBezTo>
                  <a:cubicBezTo>
                    <a:pt x="26223" y="28139"/>
                    <a:pt x="27351" y="29244"/>
                    <a:pt x="28145" y="30000"/>
                  </a:cubicBezTo>
                  <a:cubicBezTo>
                    <a:pt x="28952" y="30757"/>
                    <a:pt x="29423" y="31179"/>
                    <a:pt x="29423" y="31179"/>
                  </a:cubicBezTo>
                  <a:lnTo>
                    <a:pt x="29435" y="31179"/>
                  </a:lnTo>
                  <a:cubicBezTo>
                    <a:pt x="29518" y="31250"/>
                    <a:pt x="29619" y="31285"/>
                    <a:pt x="29719" y="31285"/>
                  </a:cubicBezTo>
                  <a:cubicBezTo>
                    <a:pt x="29843" y="31285"/>
                    <a:pt x="29966" y="31232"/>
                    <a:pt x="30055" y="31129"/>
                  </a:cubicBezTo>
                  <a:cubicBezTo>
                    <a:pt x="30204" y="30942"/>
                    <a:pt x="30179" y="30670"/>
                    <a:pt x="29994" y="30521"/>
                  </a:cubicBezTo>
                  <a:cubicBezTo>
                    <a:pt x="29994" y="30521"/>
                    <a:pt x="29522" y="30124"/>
                    <a:pt x="28715" y="29393"/>
                  </a:cubicBezTo>
                  <a:cubicBezTo>
                    <a:pt x="27910" y="28660"/>
                    <a:pt x="26781" y="27594"/>
                    <a:pt x="25466" y="26254"/>
                  </a:cubicBezTo>
                  <a:cubicBezTo>
                    <a:pt x="25094" y="25870"/>
                    <a:pt x="24697" y="25448"/>
                    <a:pt x="24300" y="25026"/>
                  </a:cubicBezTo>
                  <a:cubicBezTo>
                    <a:pt x="24473" y="24853"/>
                    <a:pt x="25788" y="23426"/>
                    <a:pt x="26086" y="22558"/>
                  </a:cubicBezTo>
                  <a:cubicBezTo>
                    <a:pt x="26347" y="21777"/>
                    <a:pt x="26471" y="20710"/>
                    <a:pt x="25975" y="19991"/>
                  </a:cubicBezTo>
                  <a:cubicBezTo>
                    <a:pt x="25677" y="19555"/>
                    <a:pt x="25191" y="19299"/>
                    <a:pt x="24703" y="19299"/>
                  </a:cubicBezTo>
                  <a:cubicBezTo>
                    <a:pt x="24398" y="19299"/>
                    <a:pt x="24091" y="19399"/>
                    <a:pt x="23828" y="19618"/>
                  </a:cubicBezTo>
                  <a:cubicBezTo>
                    <a:pt x="22874" y="20412"/>
                    <a:pt x="23084" y="22645"/>
                    <a:pt x="23494" y="23662"/>
                  </a:cubicBezTo>
                  <a:cubicBezTo>
                    <a:pt x="23519" y="23736"/>
                    <a:pt x="23928" y="24468"/>
                    <a:pt x="24139" y="24840"/>
                  </a:cubicBezTo>
                  <a:cubicBezTo>
                    <a:pt x="23903" y="24580"/>
                    <a:pt x="23655" y="24332"/>
                    <a:pt x="23407" y="24046"/>
                  </a:cubicBezTo>
                  <a:cubicBezTo>
                    <a:pt x="23059" y="23662"/>
                    <a:pt x="22687" y="23227"/>
                    <a:pt x="22340" y="22819"/>
                  </a:cubicBezTo>
                  <a:cubicBezTo>
                    <a:pt x="22154" y="22595"/>
                    <a:pt x="21981" y="22372"/>
                    <a:pt x="21794" y="22149"/>
                  </a:cubicBezTo>
                  <a:cubicBezTo>
                    <a:pt x="21609" y="21926"/>
                    <a:pt x="21460" y="21689"/>
                    <a:pt x="21286" y="21454"/>
                  </a:cubicBezTo>
                  <a:cubicBezTo>
                    <a:pt x="21050" y="21119"/>
                    <a:pt x="20815" y="20747"/>
                    <a:pt x="20579" y="20375"/>
                  </a:cubicBezTo>
                  <a:cubicBezTo>
                    <a:pt x="21000" y="20040"/>
                    <a:pt x="22216" y="19023"/>
                    <a:pt x="22588" y="18316"/>
                  </a:cubicBezTo>
                  <a:cubicBezTo>
                    <a:pt x="22973" y="17584"/>
                    <a:pt x="23246" y="16542"/>
                    <a:pt x="22874" y="15749"/>
                  </a:cubicBezTo>
                  <a:cubicBezTo>
                    <a:pt x="22613" y="15210"/>
                    <a:pt x="22079" y="14860"/>
                    <a:pt x="21518" y="14860"/>
                  </a:cubicBezTo>
                  <a:cubicBezTo>
                    <a:pt x="21278" y="14860"/>
                    <a:pt x="21033" y="14924"/>
                    <a:pt x="20802" y="15066"/>
                  </a:cubicBezTo>
                  <a:cubicBezTo>
                    <a:pt x="19748" y="15699"/>
                    <a:pt x="19611" y="17932"/>
                    <a:pt x="19859" y="19010"/>
                  </a:cubicBezTo>
                  <a:cubicBezTo>
                    <a:pt x="19872" y="19048"/>
                    <a:pt x="19947" y="19271"/>
                    <a:pt x="20046" y="19531"/>
                  </a:cubicBezTo>
                  <a:cubicBezTo>
                    <a:pt x="19823" y="19159"/>
                    <a:pt x="19599" y="18800"/>
                    <a:pt x="19388" y="18428"/>
                  </a:cubicBezTo>
                  <a:cubicBezTo>
                    <a:pt x="18793" y="17348"/>
                    <a:pt x="18222" y="16245"/>
                    <a:pt x="17640" y="15128"/>
                  </a:cubicBezTo>
                  <a:cubicBezTo>
                    <a:pt x="17527" y="14905"/>
                    <a:pt x="17403" y="14669"/>
                    <a:pt x="17279" y="14446"/>
                  </a:cubicBezTo>
                  <a:cubicBezTo>
                    <a:pt x="17627" y="14161"/>
                    <a:pt x="18966" y="13069"/>
                    <a:pt x="19351" y="12325"/>
                  </a:cubicBezTo>
                  <a:cubicBezTo>
                    <a:pt x="19735" y="11593"/>
                    <a:pt x="20021" y="10551"/>
                    <a:pt x="19636" y="9757"/>
                  </a:cubicBezTo>
                  <a:cubicBezTo>
                    <a:pt x="19385" y="9219"/>
                    <a:pt x="18848" y="8869"/>
                    <a:pt x="18284" y="8869"/>
                  </a:cubicBezTo>
                  <a:cubicBezTo>
                    <a:pt x="18043" y="8869"/>
                    <a:pt x="17796" y="8934"/>
                    <a:pt x="17565" y="9075"/>
                  </a:cubicBezTo>
                  <a:cubicBezTo>
                    <a:pt x="16510" y="9707"/>
                    <a:pt x="16374" y="11940"/>
                    <a:pt x="16634" y="13020"/>
                  </a:cubicBezTo>
                  <a:cubicBezTo>
                    <a:pt x="16634" y="13056"/>
                    <a:pt x="16734" y="13317"/>
                    <a:pt x="16833" y="13615"/>
                  </a:cubicBezTo>
                  <a:cubicBezTo>
                    <a:pt x="16510" y="13020"/>
                    <a:pt x="16188" y="12424"/>
                    <a:pt x="15841" y="11854"/>
                  </a:cubicBezTo>
                  <a:cubicBezTo>
                    <a:pt x="15233" y="10837"/>
                    <a:pt x="14588" y="9869"/>
                    <a:pt x="13881" y="8988"/>
                  </a:cubicBezTo>
                  <a:cubicBezTo>
                    <a:pt x="14005" y="8889"/>
                    <a:pt x="15605" y="7648"/>
                    <a:pt x="16027" y="6818"/>
                  </a:cubicBezTo>
                  <a:cubicBezTo>
                    <a:pt x="16411" y="6086"/>
                    <a:pt x="16697" y="5044"/>
                    <a:pt x="16312" y="4263"/>
                  </a:cubicBezTo>
                  <a:cubicBezTo>
                    <a:pt x="16060" y="3715"/>
                    <a:pt x="15521" y="3368"/>
                    <a:pt x="14957" y="3368"/>
                  </a:cubicBezTo>
                  <a:cubicBezTo>
                    <a:pt x="14716" y="3368"/>
                    <a:pt x="14471" y="3431"/>
                    <a:pt x="14241" y="3568"/>
                  </a:cubicBezTo>
                  <a:cubicBezTo>
                    <a:pt x="13186" y="4213"/>
                    <a:pt x="13050" y="6446"/>
                    <a:pt x="13310" y="7513"/>
                  </a:cubicBezTo>
                  <a:cubicBezTo>
                    <a:pt x="13323" y="7599"/>
                    <a:pt x="13670" y="8554"/>
                    <a:pt x="13806" y="8889"/>
                  </a:cubicBezTo>
                  <a:cubicBezTo>
                    <a:pt x="13794" y="8877"/>
                    <a:pt x="13782" y="8864"/>
                    <a:pt x="13782" y="8852"/>
                  </a:cubicBezTo>
                  <a:cubicBezTo>
                    <a:pt x="13037" y="7934"/>
                    <a:pt x="12207" y="7140"/>
                    <a:pt x="11388" y="6433"/>
                  </a:cubicBezTo>
                  <a:cubicBezTo>
                    <a:pt x="10570" y="5726"/>
                    <a:pt x="9738" y="5131"/>
                    <a:pt x="8957" y="4610"/>
                  </a:cubicBezTo>
                  <a:cubicBezTo>
                    <a:pt x="8188" y="4076"/>
                    <a:pt x="7444" y="3643"/>
                    <a:pt x="6786" y="3258"/>
                  </a:cubicBezTo>
                  <a:cubicBezTo>
                    <a:pt x="6427" y="3047"/>
                    <a:pt x="6091" y="2874"/>
                    <a:pt x="5782" y="2700"/>
                  </a:cubicBezTo>
                  <a:lnTo>
                    <a:pt x="5807" y="2700"/>
                  </a:lnTo>
                  <a:cubicBezTo>
                    <a:pt x="5831" y="2687"/>
                    <a:pt x="4889" y="1509"/>
                    <a:pt x="4826" y="1435"/>
                  </a:cubicBezTo>
                  <a:cubicBezTo>
                    <a:pt x="4198" y="806"/>
                    <a:pt x="2806" y="0"/>
                    <a:pt x="17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4" name="Google Shape;334;p37"/>
          <p:cNvSpPr txBox="1"/>
          <p:nvPr>
            <p:ph type="title"/>
          </p:nvPr>
        </p:nvSpPr>
        <p:spPr>
          <a:xfrm>
            <a:off x="3192975" y="3307975"/>
            <a:ext cx="4653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>
                <a:solidFill>
                  <a:srgbClr val="434343"/>
                </a:solidFill>
              </a:rPr>
              <a:t>How Browser </a:t>
            </a:r>
            <a:r>
              <a:rPr lang="en-IN">
                <a:solidFill>
                  <a:srgbClr val="434343"/>
                </a:solidFill>
              </a:rPr>
              <a:t>Interacts</a:t>
            </a:r>
            <a:r>
              <a:rPr lang="en-IN">
                <a:solidFill>
                  <a:srgbClr val="434343"/>
                </a:solidFill>
              </a:rPr>
              <a:t> With Server ?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35" name="Google Shape;335;p37"/>
          <p:cNvSpPr txBox="1"/>
          <p:nvPr>
            <p:ph idx="2" type="title"/>
          </p:nvPr>
        </p:nvSpPr>
        <p:spPr>
          <a:xfrm>
            <a:off x="723325" y="980650"/>
            <a:ext cx="23190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</a:pPr>
            <a:r>
              <a:rPr lang="en-IN">
                <a:solidFill>
                  <a:srgbClr val="434343"/>
                </a:solidFill>
              </a:rPr>
              <a:t>02.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336" name="Google Shape;336;p37"/>
          <p:cNvGrpSpPr/>
          <p:nvPr/>
        </p:nvGrpSpPr>
        <p:grpSpPr>
          <a:xfrm>
            <a:off x="6795904" y="3307981"/>
            <a:ext cx="1479755" cy="1642185"/>
            <a:chOff x="5863018" y="3309697"/>
            <a:chExt cx="1479755" cy="1642185"/>
          </a:xfrm>
        </p:grpSpPr>
        <p:sp>
          <p:nvSpPr>
            <p:cNvPr id="337" name="Google Shape;337;p37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rect b="b" l="l" r="r" t="t"/>
              <a:pathLst>
                <a:path extrusionOk="0" h="35797" w="15754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7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rect b="b" l="l" r="r" t="t"/>
              <a:pathLst>
                <a:path extrusionOk="0" h="15468" w="14414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7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rect b="b" l="l" r="r" t="t"/>
              <a:pathLst>
                <a:path extrusionOk="0" h="14960" w="14489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7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rect b="b" l="l" r="r" t="t"/>
              <a:pathLst>
                <a:path extrusionOk="0" h="35797" w="13162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7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rect b="b" l="l" r="r" t="t"/>
              <a:pathLst>
                <a:path extrusionOk="0" h="15654" w="14054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7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rect b="b" l="l" r="r" t="t"/>
              <a:pathLst>
                <a:path extrusionOk="0" h="15158" w="1460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3" name="Google Shape;34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0794" y="4333539"/>
            <a:ext cx="2416038" cy="1233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8"/>
          <p:cNvSpPr txBox="1"/>
          <p:nvPr>
            <p:ph idx="2" type="title"/>
          </p:nvPr>
        </p:nvSpPr>
        <p:spPr>
          <a:xfrm>
            <a:off x="251150" y="124350"/>
            <a:ext cx="81780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 sz="1900"/>
              <a:t>How Web Browser </a:t>
            </a:r>
            <a:r>
              <a:rPr lang="en-IN" sz="1900"/>
              <a:t>Interacts</a:t>
            </a:r>
            <a:r>
              <a:rPr lang="en-IN" sz="1900"/>
              <a:t> with the Web Server And Show Us the Web page We Searched for</a:t>
            </a:r>
            <a:endParaRPr sz="1900">
              <a:solidFill>
                <a:srgbClr val="FFC39F"/>
              </a:solidFill>
            </a:endParaRPr>
          </a:p>
        </p:txBody>
      </p:sp>
      <p:pic>
        <p:nvPicPr>
          <p:cNvPr id="349" name="Google Shape;3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8"/>
          <p:cNvSpPr txBox="1"/>
          <p:nvPr/>
        </p:nvSpPr>
        <p:spPr>
          <a:xfrm>
            <a:off x="251150" y="984500"/>
            <a:ext cx="5113200" cy="3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Char char="➢"/>
            </a:pPr>
            <a:r>
              <a:rPr lang="en-I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Step 1 : User Search for the web page in browser.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Char char="➢"/>
            </a:pPr>
            <a:r>
              <a:rPr lang="en-I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Step 2 : DNS Sends the IP Address of the web page to the browser.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Char char="➢"/>
            </a:pPr>
            <a:r>
              <a:rPr lang="en-I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Step 3 : Browser Makes the TCP Connection with Server.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Char char="➢"/>
            </a:pPr>
            <a:r>
              <a:rPr lang="en-I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Step 4 : Browser Send the request to the Server for the Web page using HTTP Protocol.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Char char="➢"/>
            </a:pPr>
            <a:r>
              <a:rPr lang="en-I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Step 5 : Server searches the web page on its Hard Disk with the help of OS and sends the </a:t>
            </a:r>
            <a:r>
              <a:rPr lang="en-I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searched</a:t>
            </a:r>
            <a:r>
              <a:rPr lang="en-I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result to the Web Browser Using HTTP Protocol.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51" name="Google Shape;35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4350" y="1074900"/>
            <a:ext cx="3627249" cy="289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9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>
                <a:solidFill>
                  <a:srgbClr val="FFC39F"/>
                </a:solidFill>
              </a:rPr>
              <a:t>TEXT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357" name="Google Shape;357;p39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>
                <a:solidFill>
                  <a:srgbClr val="FFC39F"/>
                </a:solidFill>
              </a:rPr>
              <a:t>Understanding Different Platforms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358" name="Google Shape;358;p39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rgbClr val="FFC39F"/>
                </a:solidFill>
              </a:rPr>
              <a:t>BACK END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359" name="Google Shape;359;p39"/>
          <p:cNvSpPr txBox="1"/>
          <p:nvPr>
            <p:ph type="title"/>
          </p:nvPr>
        </p:nvSpPr>
        <p:spPr>
          <a:xfrm>
            <a:off x="514226" y="2649662"/>
            <a:ext cx="3748588" cy="145970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Personal Computers</a:t>
            </a:r>
            <a:br>
              <a:rPr lang="en-IN"/>
            </a:br>
            <a:br>
              <a:rPr lang="en-IN"/>
            </a:br>
            <a:r>
              <a:rPr lang="en-IN"/>
              <a:t>⚡ Laptop Workstation</a:t>
            </a:r>
            <a:br>
              <a:rPr lang="en-IN"/>
            </a:br>
            <a:br>
              <a:rPr lang="en-IN"/>
            </a:br>
            <a:r>
              <a:rPr lang="en-IN"/>
              <a:t>⚡ Smartphones</a:t>
            </a:r>
            <a:br>
              <a:rPr lang="en-IN"/>
            </a:br>
            <a:br>
              <a:rPr lang="en-IN"/>
            </a:br>
            <a:r>
              <a:rPr lang="en-IN"/>
              <a:t>⚡ Tablets and Personalized Devices</a:t>
            </a:r>
            <a:br>
              <a:rPr lang="en-IN"/>
            </a:br>
            <a:br>
              <a:rPr lang="en-IN"/>
            </a:br>
            <a:r>
              <a:rPr lang="en-IN"/>
              <a:t>⚡ Responsive and User-First Designs</a:t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360" name="Google Shape;36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40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9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rPr b="1" i="0" lang="en-IN" sz="1600" u="none" cap="none" strike="noStrik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Front-End Developer</a:t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362" name="Google Shape;362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41801" y="1229939"/>
            <a:ext cx="4297205" cy="3190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983" y="60082"/>
            <a:ext cx="4482763" cy="2344953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0"/>
          <p:cNvSpPr txBox="1"/>
          <p:nvPr>
            <p:ph type="title"/>
          </p:nvPr>
        </p:nvSpPr>
        <p:spPr>
          <a:xfrm>
            <a:off x="485144" y="1697924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 sz="3200">
                <a:solidFill>
                  <a:srgbClr val="FFC39F"/>
                </a:solidFill>
              </a:rPr>
              <a:t>Introduction to</a:t>
            </a:r>
            <a:br>
              <a:rPr lang="en-IN" sz="3200">
                <a:solidFill>
                  <a:srgbClr val="FFC39F"/>
                </a:solidFill>
              </a:rPr>
            </a:br>
            <a:r>
              <a:rPr lang="en-IN" sz="3200"/>
              <a:t>Frontend Development</a:t>
            </a:r>
            <a:endParaRPr sz="3200">
              <a:solidFill>
                <a:srgbClr val="FFC39F"/>
              </a:solidFill>
            </a:endParaRPr>
          </a:p>
        </p:txBody>
      </p:sp>
      <p:sp>
        <p:nvSpPr>
          <p:cNvPr id="369" name="Google Shape;369;p40"/>
          <p:cNvSpPr txBox="1"/>
          <p:nvPr>
            <p:ph idx="1" type="subTitle"/>
          </p:nvPr>
        </p:nvSpPr>
        <p:spPr>
          <a:xfrm>
            <a:off x="490569" y="2905446"/>
            <a:ext cx="37569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 sz="1600">
                <a:solidFill>
                  <a:srgbClr val="FFC39F"/>
                </a:solidFill>
                <a:latin typeface="Advent Pro"/>
                <a:ea typeface="Advent Pro"/>
                <a:cs typeface="Advent Pro"/>
                <a:sym typeface="Advent Pro"/>
              </a:rPr>
              <a:t>By: </a:t>
            </a:r>
            <a:r>
              <a:rPr lang="en-IN" sz="1600">
                <a:latin typeface="Advent Pro"/>
                <a:ea typeface="Advent Pro"/>
                <a:cs typeface="Advent Pro"/>
                <a:sym typeface="Advent Pro"/>
              </a:rPr>
              <a:t>Harsh Mishra ⚡</a:t>
            </a:r>
            <a:endParaRPr sz="1600">
              <a:solidFill>
                <a:srgbClr val="FFC39F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370" name="Google Shape;370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3775" y="4247945"/>
            <a:ext cx="2416044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09896" y="1319221"/>
            <a:ext cx="4318800" cy="27951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l">
              <a:srgbClr val="000000">
                <a:alpha val="44710"/>
              </a:srgbClr>
            </a:outerShdw>
          </a:effec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1"/>
          <p:cNvSpPr txBox="1"/>
          <p:nvPr>
            <p:ph idx="1" type="subTitle"/>
          </p:nvPr>
        </p:nvSpPr>
        <p:spPr>
          <a:xfrm>
            <a:off x="703500" y="2244035"/>
            <a:ext cx="38355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en-IN" sz="200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Harsh Mishra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1" sz="2000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b="1" lang="en-IN" sz="200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Full Stack Developer || GeeksForGeeks Intern || Open-Source Mentor</a:t>
            </a:r>
            <a:endParaRPr b="1" sz="2000">
              <a:solidFill>
                <a:srgbClr val="434343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377" name="Google Shape;377;p41"/>
          <p:cNvSpPr txBox="1"/>
          <p:nvPr>
            <p:ph type="title"/>
          </p:nvPr>
        </p:nvSpPr>
        <p:spPr>
          <a:xfrm>
            <a:off x="703500" y="883079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IN"/>
              <a:t>Speaker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378" name="Google Shape;37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4574" y="4290787"/>
            <a:ext cx="2416038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avatars1.githubusercontent.com/u/47351025?s=460&amp;u=e6985588320978737a51ac23c8a624005fce5e18&amp;v=4" id="379" name="Google Shape;379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77215" y="1154914"/>
            <a:ext cx="3135900" cy="31359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2"/>
          <p:cNvSpPr/>
          <p:nvPr/>
        </p:nvSpPr>
        <p:spPr>
          <a:xfrm>
            <a:off x="2278225" y="1568475"/>
            <a:ext cx="1011000" cy="1011000"/>
          </a:xfrm>
          <a:prstGeom prst="rect">
            <a:avLst/>
          </a:prstGeom>
          <a:solidFill>
            <a:srgbClr val="FFC3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42"/>
          <p:cNvSpPr/>
          <p:nvPr/>
        </p:nvSpPr>
        <p:spPr>
          <a:xfrm>
            <a:off x="5854800" y="1568475"/>
            <a:ext cx="1011000" cy="1011000"/>
          </a:xfrm>
          <a:prstGeom prst="rect">
            <a:avLst/>
          </a:prstGeom>
          <a:solidFill>
            <a:srgbClr val="FFC3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42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>
                <a:solidFill>
                  <a:srgbClr val="FFC39F"/>
                </a:solidFill>
              </a:rPr>
              <a:t>TEXT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387" name="Google Shape;387;p42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>
                <a:solidFill>
                  <a:srgbClr val="FFC39F"/>
                </a:solidFill>
              </a:rPr>
              <a:t>What exactly means to be a “Frontend” 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388" name="Google Shape;388;p42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rgbClr val="FFC39F"/>
                </a:solidFill>
              </a:rPr>
              <a:t>BACK END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389" name="Google Shape;389;p42"/>
          <p:cNvSpPr txBox="1"/>
          <p:nvPr>
            <p:ph idx="1" type="subTitle"/>
          </p:nvPr>
        </p:nvSpPr>
        <p:spPr>
          <a:xfrm>
            <a:off x="1322533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-IN" sz="1600"/>
              <a:t>Front-End Designer</a:t>
            </a:r>
            <a:endParaRPr b="1" sz="1600">
              <a:solidFill>
                <a:srgbClr val="FFC39F"/>
              </a:solidFill>
            </a:endParaRPr>
          </a:p>
        </p:txBody>
      </p:sp>
      <p:sp>
        <p:nvSpPr>
          <p:cNvPr id="390" name="Google Shape;390;p42"/>
          <p:cNvSpPr txBox="1"/>
          <p:nvPr>
            <p:ph type="title"/>
          </p:nvPr>
        </p:nvSpPr>
        <p:spPr>
          <a:xfrm>
            <a:off x="2028050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rgbClr val="FFC39F"/>
                </a:solidFill>
              </a:rPr>
              <a:t>FRONT END</a:t>
            </a:r>
            <a:endParaRPr>
              <a:solidFill>
                <a:srgbClr val="FFC39F"/>
              </a:solidFill>
            </a:endParaRPr>
          </a:p>
        </p:txBody>
      </p:sp>
      <p:grpSp>
        <p:nvGrpSpPr>
          <p:cNvPr id="391" name="Google Shape;391;p42"/>
          <p:cNvGrpSpPr/>
          <p:nvPr/>
        </p:nvGrpSpPr>
        <p:grpSpPr>
          <a:xfrm>
            <a:off x="2469921" y="1858909"/>
            <a:ext cx="627870" cy="535299"/>
            <a:chOff x="1190625" y="455850"/>
            <a:chExt cx="5219200" cy="4783725"/>
          </a:xfrm>
        </p:grpSpPr>
        <p:sp>
          <p:nvSpPr>
            <p:cNvPr id="392" name="Google Shape;392;p42"/>
            <p:cNvSpPr/>
            <p:nvPr/>
          </p:nvSpPr>
          <p:spPr>
            <a:xfrm>
              <a:off x="1190625" y="455850"/>
              <a:ext cx="5219200" cy="4783725"/>
            </a:xfrm>
            <a:custGeom>
              <a:rect b="b" l="l" r="r" t="t"/>
              <a:pathLst>
                <a:path extrusionOk="0" h="191349" w="208768">
                  <a:moveTo>
                    <a:pt x="48604" y="6557"/>
                  </a:moveTo>
                  <a:cubicBezTo>
                    <a:pt x="48701" y="6557"/>
                    <a:pt x="48799" y="6655"/>
                    <a:pt x="48799" y="6753"/>
                  </a:cubicBezTo>
                  <a:lnTo>
                    <a:pt x="48799" y="20714"/>
                  </a:lnTo>
                  <a:lnTo>
                    <a:pt x="48799" y="20942"/>
                  </a:lnTo>
                  <a:lnTo>
                    <a:pt x="27466" y="20942"/>
                  </a:lnTo>
                  <a:lnTo>
                    <a:pt x="27466" y="20714"/>
                  </a:lnTo>
                  <a:lnTo>
                    <a:pt x="27466" y="6753"/>
                  </a:lnTo>
                  <a:cubicBezTo>
                    <a:pt x="27466" y="6655"/>
                    <a:pt x="27564" y="6557"/>
                    <a:pt x="27662" y="6557"/>
                  </a:cubicBezTo>
                  <a:close/>
                  <a:moveTo>
                    <a:pt x="125293" y="13505"/>
                  </a:moveTo>
                  <a:cubicBezTo>
                    <a:pt x="125423" y="13505"/>
                    <a:pt x="125521" y="13603"/>
                    <a:pt x="125521" y="13733"/>
                  </a:cubicBezTo>
                  <a:lnTo>
                    <a:pt x="125521" y="20714"/>
                  </a:lnTo>
                  <a:lnTo>
                    <a:pt x="125521" y="20942"/>
                  </a:lnTo>
                  <a:lnTo>
                    <a:pt x="97207" y="20942"/>
                  </a:lnTo>
                  <a:lnTo>
                    <a:pt x="97207" y="13733"/>
                  </a:lnTo>
                  <a:cubicBezTo>
                    <a:pt x="97207" y="13603"/>
                    <a:pt x="97305" y="13505"/>
                    <a:pt x="97403" y="13505"/>
                  </a:cubicBezTo>
                  <a:close/>
                  <a:moveTo>
                    <a:pt x="181105" y="13505"/>
                  </a:moveTo>
                  <a:cubicBezTo>
                    <a:pt x="181203" y="13505"/>
                    <a:pt x="181301" y="13603"/>
                    <a:pt x="181301" y="13733"/>
                  </a:cubicBezTo>
                  <a:lnTo>
                    <a:pt x="181301" y="20714"/>
                  </a:lnTo>
                  <a:lnTo>
                    <a:pt x="181301" y="20942"/>
                  </a:lnTo>
                  <a:lnTo>
                    <a:pt x="152987" y="20942"/>
                  </a:lnTo>
                  <a:lnTo>
                    <a:pt x="152987" y="20714"/>
                  </a:lnTo>
                  <a:lnTo>
                    <a:pt x="152987" y="13733"/>
                  </a:lnTo>
                  <a:cubicBezTo>
                    <a:pt x="152987" y="13603"/>
                    <a:pt x="153085" y="13505"/>
                    <a:pt x="153183" y="13505"/>
                  </a:cubicBezTo>
                  <a:close/>
                  <a:moveTo>
                    <a:pt x="20714" y="20486"/>
                  </a:moveTo>
                  <a:cubicBezTo>
                    <a:pt x="20811" y="20486"/>
                    <a:pt x="20909" y="20584"/>
                    <a:pt x="20909" y="20714"/>
                  </a:cubicBezTo>
                  <a:lnTo>
                    <a:pt x="20909" y="27890"/>
                  </a:lnTo>
                  <a:lnTo>
                    <a:pt x="6524" y="27890"/>
                  </a:lnTo>
                  <a:lnTo>
                    <a:pt x="6524" y="20714"/>
                  </a:lnTo>
                  <a:cubicBezTo>
                    <a:pt x="6524" y="20584"/>
                    <a:pt x="6622" y="20486"/>
                    <a:pt x="6752" y="20486"/>
                  </a:cubicBezTo>
                  <a:close/>
                  <a:moveTo>
                    <a:pt x="69513" y="20486"/>
                  </a:moveTo>
                  <a:cubicBezTo>
                    <a:pt x="69643" y="20486"/>
                    <a:pt x="69741" y="20584"/>
                    <a:pt x="69741" y="20714"/>
                  </a:cubicBezTo>
                  <a:lnTo>
                    <a:pt x="69741" y="27890"/>
                  </a:lnTo>
                  <a:lnTo>
                    <a:pt x="55356" y="27890"/>
                  </a:lnTo>
                  <a:lnTo>
                    <a:pt x="55356" y="20714"/>
                  </a:lnTo>
                  <a:cubicBezTo>
                    <a:pt x="55356" y="20584"/>
                    <a:pt x="55454" y="20486"/>
                    <a:pt x="55584" y="20486"/>
                  </a:cubicBezTo>
                  <a:close/>
                  <a:moveTo>
                    <a:pt x="146235" y="20486"/>
                  </a:moveTo>
                  <a:cubicBezTo>
                    <a:pt x="146333" y="20486"/>
                    <a:pt x="146431" y="20584"/>
                    <a:pt x="146431" y="20714"/>
                  </a:cubicBezTo>
                  <a:lnTo>
                    <a:pt x="146431" y="27890"/>
                  </a:lnTo>
                  <a:lnTo>
                    <a:pt x="132045" y="27890"/>
                  </a:lnTo>
                  <a:lnTo>
                    <a:pt x="132045" y="20714"/>
                  </a:lnTo>
                  <a:cubicBezTo>
                    <a:pt x="132045" y="20584"/>
                    <a:pt x="132143" y="20486"/>
                    <a:pt x="132274" y="20486"/>
                  </a:cubicBezTo>
                  <a:close/>
                  <a:moveTo>
                    <a:pt x="48799" y="27466"/>
                  </a:moveTo>
                  <a:lnTo>
                    <a:pt x="48799" y="34871"/>
                  </a:lnTo>
                  <a:lnTo>
                    <a:pt x="27466" y="34871"/>
                  </a:lnTo>
                  <a:lnTo>
                    <a:pt x="27466" y="27466"/>
                  </a:lnTo>
                  <a:close/>
                  <a:moveTo>
                    <a:pt x="181301" y="27466"/>
                  </a:moveTo>
                  <a:lnTo>
                    <a:pt x="181301" y="34871"/>
                  </a:lnTo>
                  <a:lnTo>
                    <a:pt x="152987" y="34871"/>
                  </a:lnTo>
                  <a:lnTo>
                    <a:pt x="152987" y="27466"/>
                  </a:lnTo>
                  <a:close/>
                  <a:moveTo>
                    <a:pt x="48799" y="41428"/>
                  </a:moveTo>
                  <a:lnTo>
                    <a:pt x="48799" y="104612"/>
                  </a:lnTo>
                  <a:lnTo>
                    <a:pt x="27466" y="104612"/>
                  </a:lnTo>
                  <a:lnTo>
                    <a:pt x="27466" y="41428"/>
                  </a:lnTo>
                  <a:close/>
                  <a:moveTo>
                    <a:pt x="181301" y="41428"/>
                  </a:moveTo>
                  <a:lnTo>
                    <a:pt x="181301" y="104612"/>
                  </a:lnTo>
                  <a:lnTo>
                    <a:pt x="152987" y="104612"/>
                  </a:lnTo>
                  <a:lnTo>
                    <a:pt x="152987" y="41428"/>
                  </a:lnTo>
                  <a:close/>
                  <a:moveTo>
                    <a:pt x="20909" y="34447"/>
                  </a:moveTo>
                  <a:lnTo>
                    <a:pt x="20909" y="118541"/>
                  </a:lnTo>
                  <a:lnTo>
                    <a:pt x="6524" y="118541"/>
                  </a:lnTo>
                  <a:lnTo>
                    <a:pt x="6524" y="34447"/>
                  </a:lnTo>
                  <a:close/>
                  <a:moveTo>
                    <a:pt x="48799" y="111136"/>
                  </a:moveTo>
                  <a:lnTo>
                    <a:pt x="48799" y="118541"/>
                  </a:lnTo>
                  <a:lnTo>
                    <a:pt x="27466" y="118541"/>
                  </a:lnTo>
                  <a:lnTo>
                    <a:pt x="27466" y="111136"/>
                  </a:lnTo>
                  <a:close/>
                  <a:moveTo>
                    <a:pt x="69741" y="34447"/>
                  </a:moveTo>
                  <a:lnTo>
                    <a:pt x="69741" y="118541"/>
                  </a:lnTo>
                  <a:lnTo>
                    <a:pt x="55356" y="118541"/>
                  </a:lnTo>
                  <a:lnTo>
                    <a:pt x="55356" y="34447"/>
                  </a:lnTo>
                  <a:close/>
                  <a:moveTo>
                    <a:pt x="125521" y="27466"/>
                  </a:moveTo>
                  <a:lnTo>
                    <a:pt x="125521" y="114529"/>
                  </a:lnTo>
                  <a:lnTo>
                    <a:pt x="113680" y="102688"/>
                  </a:lnTo>
                  <a:cubicBezTo>
                    <a:pt x="113047" y="102055"/>
                    <a:pt x="112210" y="101729"/>
                    <a:pt x="111353" y="101729"/>
                  </a:cubicBezTo>
                  <a:cubicBezTo>
                    <a:pt x="110930" y="101729"/>
                    <a:pt x="110502" y="101808"/>
                    <a:pt x="110092" y="101970"/>
                  </a:cubicBezTo>
                  <a:cubicBezTo>
                    <a:pt x="108885" y="102492"/>
                    <a:pt x="108102" y="103666"/>
                    <a:pt x="108102" y="105004"/>
                  </a:cubicBezTo>
                  <a:lnTo>
                    <a:pt x="108102" y="118541"/>
                  </a:lnTo>
                  <a:lnTo>
                    <a:pt x="97207" y="118541"/>
                  </a:lnTo>
                  <a:lnTo>
                    <a:pt x="97207" y="27466"/>
                  </a:lnTo>
                  <a:close/>
                  <a:moveTo>
                    <a:pt x="181301" y="111136"/>
                  </a:moveTo>
                  <a:lnTo>
                    <a:pt x="181301" y="118541"/>
                  </a:lnTo>
                  <a:lnTo>
                    <a:pt x="152987" y="118541"/>
                  </a:lnTo>
                  <a:lnTo>
                    <a:pt x="152987" y="111136"/>
                  </a:lnTo>
                  <a:close/>
                  <a:moveTo>
                    <a:pt x="146431" y="34447"/>
                  </a:moveTo>
                  <a:lnTo>
                    <a:pt x="146431" y="118541"/>
                  </a:lnTo>
                  <a:lnTo>
                    <a:pt x="132274" y="118541"/>
                  </a:lnTo>
                  <a:cubicBezTo>
                    <a:pt x="132208" y="118541"/>
                    <a:pt x="132143" y="118574"/>
                    <a:pt x="132045" y="118574"/>
                  </a:cubicBezTo>
                  <a:lnTo>
                    <a:pt x="132045" y="34447"/>
                  </a:lnTo>
                  <a:close/>
                  <a:moveTo>
                    <a:pt x="20909" y="125098"/>
                  </a:moveTo>
                  <a:lnTo>
                    <a:pt x="20909" y="132502"/>
                  </a:lnTo>
                  <a:lnTo>
                    <a:pt x="6524" y="132502"/>
                  </a:lnTo>
                  <a:lnTo>
                    <a:pt x="6524" y="125098"/>
                  </a:lnTo>
                  <a:close/>
                  <a:moveTo>
                    <a:pt x="48799" y="125098"/>
                  </a:moveTo>
                  <a:lnTo>
                    <a:pt x="48799" y="132502"/>
                  </a:lnTo>
                  <a:lnTo>
                    <a:pt x="27466" y="132502"/>
                  </a:lnTo>
                  <a:lnTo>
                    <a:pt x="27466" y="125098"/>
                  </a:lnTo>
                  <a:close/>
                  <a:moveTo>
                    <a:pt x="69741" y="125098"/>
                  </a:moveTo>
                  <a:lnTo>
                    <a:pt x="69741" y="132502"/>
                  </a:lnTo>
                  <a:lnTo>
                    <a:pt x="55356" y="132502"/>
                  </a:lnTo>
                  <a:lnTo>
                    <a:pt x="55356" y="125098"/>
                  </a:lnTo>
                  <a:close/>
                  <a:moveTo>
                    <a:pt x="90422" y="6557"/>
                  </a:moveTo>
                  <a:cubicBezTo>
                    <a:pt x="90553" y="6557"/>
                    <a:pt x="90651" y="6655"/>
                    <a:pt x="90651" y="6753"/>
                  </a:cubicBezTo>
                  <a:lnTo>
                    <a:pt x="90651" y="13733"/>
                  </a:lnTo>
                  <a:lnTo>
                    <a:pt x="90651" y="132502"/>
                  </a:lnTo>
                  <a:lnTo>
                    <a:pt x="76265" y="132502"/>
                  </a:lnTo>
                  <a:lnTo>
                    <a:pt x="76265" y="6753"/>
                  </a:lnTo>
                  <a:cubicBezTo>
                    <a:pt x="76265" y="6655"/>
                    <a:pt x="76363" y="6557"/>
                    <a:pt x="76494" y="6557"/>
                  </a:cubicBezTo>
                  <a:close/>
                  <a:moveTo>
                    <a:pt x="108102" y="125098"/>
                  </a:moveTo>
                  <a:lnTo>
                    <a:pt x="108102" y="132502"/>
                  </a:lnTo>
                  <a:lnTo>
                    <a:pt x="97207" y="132502"/>
                  </a:lnTo>
                  <a:lnTo>
                    <a:pt x="97207" y="125098"/>
                  </a:lnTo>
                  <a:close/>
                  <a:moveTo>
                    <a:pt x="146431" y="125098"/>
                  </a:moveTo>
                  <a:lnTo>
                    <a:pt x="146431" y="132502"/>
                  </a:lnTo>
                  <a:lnTo>
                    <a:pt x="143495" y="132502"/>
                  </a:lnTo>
                  <a:lnTo>
                    <a:pt x="136090" y="125098"/>
                  </a:lnTo>
                  <a:close/>
                  <a:moveTo>
                    <a:pt x="181301" y="125098"/>
                  </a:moveTo>
                  <a:lnTo>
                    <a:pt x="181301" y="132502"/>
                  </a:lnTo>
                  <a:lnTo>
                    <a:pt x="152987" y="132502"/>
                  </a:lnTo>
                  <a:lnTo>
                    <a:pt x="152987" y="125098"/>
                  </a:lnTo>
                  <a:close/>
                  <a:moveTo>
                    <a:pt x="202015" y="20486"/>
                  </a:moveTo>
                  <a:cubicBezTo>
                    <a:pt x="202145" y="20486"/>
                    <a:pt x="202243" y="20584"/>
                    <a:pt x="202243" y="20714"/>
                  </a:cubicBezTo>
                  <a:lnTo>
                    <a:pt x="202243" y="132502"/>
                  </a:lnTo>
                  <a:lnTo>
                    <a:pt x="187858" y="132502"/>
                  </a:lnTo>
                  <a:lnTo>
                    <a:pt x="187858" y="20714"/>
                  </a:lnTo>
                  <a:cubicBezTo>
                    <a:pt x="187858" y="20584"/>
                    <a:pt x="187956" y="20486"/>
                    <a:pt x="188054" y="20486"/>
                  </a:cubicBezTo>
                  <a:close/>
                  <a:moveTo>
                    <a:pt x="114626" y="112898"/>
                  </a:moveTo>
                  <a:lnTo>
                    <a:pt x="145778" y="144050"/>
                  </a:lnTo>
                  <a:lnTo>
                    <a:pt x="136808" y="145877"/>
                  </a:lnTo>
                  <a:cubicBezTo>
                    <a:pt x="135862" y="146072"/>
                    <a:pt x="135014" y="146659"/>
                    <a:pt x="134557" y="147540"/>
                  </a:cubicBezTo>
                  <a:cubicBezTo>
                    <a:pt x="134100" y="148388"/>
                    <a:pt x="134068" y="149399"/>
                    <a:pt x="134426" y="150313"/>
                  </a:cubicBezTo>
                  <a:lnTo>
                    <a:pt x="147050" y="180747"/>
                  </a:lnTo>
                  <a:lnTo>
                    <a:pt x="139711" y="183813"/>
                  </a:lnTo>
                  <a:lnTo>
                    <a:pt x="127087" y="153346"/>
                  </a:lnTo>
                  <a:cubicBezTo>
                    <a:pt x="126728" y="152466"/>
                    <a:pt x="125978" y="151781"/>
                    <a:pt x="125032" y="151487"/>
                  </a:cubicBezTo>
                  <a:cubicBezTo>
                    <a:pt x="124706" y="151389"/>
                    <a:pt x="124380" y="151357"/>
                    <a:pt x="124086" y="151357"/>
                  </a:cubicBezTo>
                  <a:cubicBezTo>
                    <a:pt x="123434" y="151357"/>
                    <a:pt x="122814" y="151520"/>
                    <a:pt x="122292" y="151879"/>
                  </a:cubicBezTo>
                  <a:lnTo>
                    <a:pt x="114626" y="156902"/>
                  </a:lnTo>
                  <a:lnTo>
                    <a:pt x="114626" y="112898"/>
                  </a:lnTo>
                  <a:close/>
                  <a:moveTo>
                    <a:pt x="27662" y="1"/>
                  </a:moveTo>
                  <a:cubicBezTo>
                    <a:pt x="23943" y="1"/>
                    <a:pt x="20909" y="3034"/>
                    <a:pt x="20909" y="6753"/>
                  </a:cubicBezTo>
                  <a:lnTo>
                    <a:pt x="20909" y="13962"/>
                  </a:lnTo>
                  <a:lnTo>
                    <a:pt x="6752" y="13962"/>
                  </a:lnTo>
                  <a:cubicBezTo>
                    <a:pt x="3034" y="13962"/>
                    <a:pt x="0" y="16995"/>
                    <a:pt x="0" y="20714"/>
                  </a:cubicBezTo>
                  <a:lnTo>
                    <a:pt x="0" y="135764"/>
                  </a:lnTo>
                  <a:cubicBezTo>
                    <a:pt x="0" y="137591"/>
                    <a:pt x="1468" y="139026"/>
                    <a:pt x="3262" y="139026"/>
                  </a:cubicBezTo>
                  <a:lnTo>
                    <a:pt x="108102" y="139026"/>
                  </a:lnTo>
                  <a:lnTo>
                    <a:pt x="108102" y="162937"/>
                  </a:lnTo>
                  <a:cubicBezTo>
                    <a:pt x="108102" y="164144"/>
                    <a:pt x="108755" y="165253"/>
                    <a:pt x="109798" y="165807"/>
                  </a:cubicBezTo>
                  <a:cubicBezTo>
                    <a:pt x="110294" y="166078"/>
                    <a:pt x="110832" y="166210"/>
                    <a:pt x="111366" y="166210"/>
                  </a:cubicBezTo>
                  <a:cubicBezTo>
                    <a:pt x="111992" y="166210"/>
                    <a:pt x="112613" y="166029"/>
                    <a:pt x="113158" y="165677"/>
                  </a:cubicBezTo>
                  <a:lnTo>
                    <a:pt x="122553" y="159512"/>
                  </a:lnTo>
                  <a:lnTo>
                    <a:pt x="134916" y="189326"/>
                  </a:lnTo>
                  <a:cubicBezTo>
                    <a:pt x="135242" y="190109"/>
                    <a:pt x="135862" y="190761"/>
                    <a:pt x="136677" y="191088"/>
                  </a:cubicBezTo>
                  <a:cubicBezTo>
                    <a:pt x="137069" y="191251"/>
                    <a:pt x="137493" y="191349"/>
                    <a:pt x="137917" y="191349"/>
                  </a:cubicBezTo>
                  <a:cubicBezTo>
                    <a:pt x="138341" y="191349"/>
                    <a:pt x="138765" y="191251"/>
                    <a:pt x="139189" y="191088"/>
                  </a:cubicBezTo>
                  <a:lnTo>
                    <a:pt x="152563" y="185542"/>
                  </a:lnTo>
                  <a:cubicBezTo>
                    <a:pt x="153379" y="185216"/>
                    <a:pt x="153998" y="184596"/>
                    <a:pt x="154325" y="183781"/>
                  </a:cubicBezTo>
                  <a:cubicBezTo>
                    <a:pt x="154651" y="182965"/>
                    <a:pt x="154651" y="182085"/>
                    <a:pt x="154325" y="181269"/>
                  </a:cubicBezTo>
                  <a:lnTo>
                    <a:pt x="141994" y="151487"/>
                  </a:lnTo>
                  <a:lnTo>
                    <a:pt x="153052" y="149236"/>
                  </a:lnTo>
                  <a:cubicBezTo>
                    <a:pt x="154227" y="149008"/>
                    <a:pt x="155173" y="148127"/>
                    <a:pt x="155532" y="146986"/>
                  </a:cubicBezTo>
                  <a:cubicBezTo>
                    <a:pt x="155890" y="145844"/>
                    <a:pt x="155564" y="144572"/>
                    <a:pt x="154716" y="143724"/>
                  </a:cubicBezTo>
                  <a:lnTo>
                    <a:pt x="150019" y="139026"/>
                  </a:lnTo>
                  <a:lnTo>
                    <a:pt x="205505" y="139026"/>
                  </a:lnTo>
                  <a:cubicBezTo>
                    <a:pt x="207299" y="139026"/>
                    <a:pt x="208767" y="137591"/>
                    <a:pt x="208767" y="135764"/>
                  </a:cubicBezTo>
                  <a:lnTo>
                    <a:pt x="208767" y="20714"/>
                  </a:lnTo>
                  <a:cubicBezTo>
                    <a:pt x="208767" y="16995"/>
                    <a:pt x="205733" y="13962"/>
                    <a:pt x="202015" y="13962"/>
                  </a:cubicBezTo>
                  <a:lnTo>
                    <a:pt x="187858" y="13962"/>
                  </a:lnTo>
                  <a:lnTo>
                    <a:pt x="187858" y="13733"/>
                  </a:lnTo>
                  <a:cubicBezTo>
                    <a:pt x="187858" y="10015"/>
                    <a:pt x="184824" y="6981"/>
                    <a:pt x="181105" y="6981"/>
                  </a:cubicBezTo>
                  <a:lnTo>
                    <a:pt x="153183" y="6981"/>
                  </a:lnTo>
                  <a:cubicBezTo>
                    <a:pt x="149464" y="6981"/>
                    <a:pt x="146431" y="10015"/>
                    <a:pt x="146431" y="13733"/>
                  </a:cubicBezTo>
                  <a:lnTo>
                    <a:pt x="146431" y="13962"/>
                  </a:lnTo>
                  <a:lnTo>
                    <a:pt x="132045" y="13962"/>
                  </a:lnTo>
                  <a:lnTo>
                    <a:pt x="132045" y="13733"/>
                  </a:lnTo>
                  <a:cubicBezTo>
                    <a:pt x="132045" y="10015"/>
                    <a:pt x="129044" y="6981"/>
                    <a:pt x="125293" y="6981"/>
                  </a:cubicBezTo>
                  <a:lnTo>
                    <a:pt x="97207" y="6981"/>
                  </a:lnTo>
                  <a:lnTo>
                    <a:pt x="97207" y="6753"/>
                  </a:lnTo>
                  <a:cubicBezTo>
                    <a:pt x="97207" y="3034"/>
                    <a:pt x="94174" y="1"/>
                    <a:pt x="90422" y="1"/>
                  </a:cubicBezTo>
                  <a:lnTo>
                    <a:pt x="76494" y="1"/>
                  </a:lnTo>
                  <a:cubicBezTo>
                    <a:pt x="72775" y="1"/>
                    <a:pt x="69741" y="3034"/>
                    <a:pt x="69741" y="6753"/>
                  </a:cubicBezTo>
                  <a:lnTo>
                    <a:pt x="69741" y="13962"/>
                  </a:lnTo>
                  <a:lnTo>
                    <a:pt x="55356" y="13962"/>
                  </a:lnTo>
                  <a:lnTo>
                    <a:pt x="55356" y="6753"/>
                  </a:lnTo>
                  <a:cubicBezTo>
                    <a:pt x="55356" y="3034"/>
                    <a:pt x="52322" y="1"/>
                    <a:pt x="486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2"/>
            <p:cNvSpPr/>
            <p:nvPr/>
          </p:nvSpPr>
          <p:spPr>
            <a:xfrm>
              <a:off x="3893175" y="2373900"/>
              <a:ext cx="163125" cy="424900"/>
            </a:xfrm>
            <a:custGeom>
              <a:rect b="b" l="l" r="r" t="t"/>
              <a:pathLst>
                <a:path extrusionOk="0" h="16996" w="6525">
                  <a:moveTo>
                    <a:pt x="3262" y="0"/>
                  </a:moveTo>
                  <a:cubicBezTo>
                    <a:pt x="1436" y="0"/>
                    <a:pt x="0" y="1468"/>
                    <a:pt x="0" y="3262"/>
                  </a:cubicBezTo>
                  <a:lnTo>
                    <a:pt x="0" y="13733"/>
                  </a:lnTo>
                  <a:cubicBezTo>
                    <a:pt x="0" y="15527"/>
                    <a:pt x="1436" y="16995"/>
                    <a:pt x="3262" y="16995"/>
                  </a:cubicBezTo>
                  <a:cubicBezTo>
                    <a:pt x="5056" y="16995"/>
                    <a:pt x="6524" y="15527"/>
                    <a:pt x="6524" y="13733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2"/>
            <p:cNvSpPr/>
            <p:nvPr/>
          </p:nvSpPr>
          <p:spPr>
            <a:xfrm>
              <a:off x="3893175" y="1327625"/>
              <a:ext cx="163125" cy="861175"/>
            </a:xfrm>
            <a:custGeom>
              <a:rect b="b" l="l" r="r" t="t"/>
              <a:pathLst>
                <a:path extrusionOk="0" h="34447" w="6525">
                  <a:moveTo>
                    <a:pt x="3262" y="0"/>
                  </a:moveTo>
                  <a:cubicBezTo>
                    <a:pt x="1436" y="0"/>
                    <a:pt x="0" y="1468"/>
                    <a:pt x="0" y="3262"/>
                  </a:cubicBezTo>
                  <a:lnTo>
                    <a:pt x="0" y="31152"/>
                  </a:lnTo>
                  <a:cubicBezTo>
                    <a:pt x="0" y="32979"/>
                    <a:pt x="1436" y="34447"/>
                    <a:pt x="3262" y="34447"/>
                  </a:cubicBezTo>
                  <a:cubicBezTo>
                    <a:pt x="5056" y="34447"/>
                    <a:pt x="6524" y="32979"/>
                    <a:pt x="6524" y="31152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2"/>
            <p:cNvSpPr/>
            <p:nvPr/>
          </p:nvSpPr>
          <p:spPr>
            <a:xfrm>
              <a:off x="2062375" y="1676650"/>
              <a:ext cx="163125" cy="1209400"/>
            </a:xfrm>
            <a:custGeom>
              <a:rect b="b" l="l" r="r" t="t"/>
              <a:pathLst>
                <a:path extrusionOk="0" h="48376" w="6525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lnTo>
                    <a:pt x="1" y="45114"/>
                  </a:lnTo>
                  <a:cubicBezTo>
                    <a:pt x="1" y="46908"/>
                    <a:pt x="1469" y="48376"/>
                    <a:pt x="3263" y="48376"/>
                  </a:cubicBezTo>
                  <a:cubicBezTo>
                    <a:pt x="5057" y="48376"/>
                    <a:pt x="6525" y="46908"/>
                    <a:pt x="6525" y="45114"/>
                  </a:cubicBezTo>
                  <a:lnTo>
                    <a:pt x="6525" y="3262"/>
                  </a:lnTo>
                  <a:cubicBezTo>
                    <a:pt x="6525" y="1468"/>
                    <a:pt x="5057" y="0"/>
                    <a:pt x="32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2"/>
            <p:cNvSpPr/>
            <p:nvPr/>
          </p:nvSpPr>
          <p:spPr>
            <a:xfrm>
              <a:off x="5287675" y="2199375"/>
              <a:ext cx="163125" cy="686675"/>
            </a:xfrm>
            <a:custGeom>
              <a:rect b="b" l="l" r="r" t="t"/>
              <a:pathLst>
                <a:path extrusionOk="0" h="27467" w="6525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24205"/>
                  </a:lnTo>
                  <a:cubicBezTo>
                    <a:pt x="0" y="25999"/>
                    <a:pt x="1468" y="27467"/>
                    <a:pt x="3262" y="27467"/>
                  </a:cubicBezTo>
                  <a:cubicBezTo>
                    <a:pt x="5056" y="27467"/>
                    <a:pt x="6524" y="25999"/>
                    <a:pt x="6524" y="24205"/>
                  </a:cubicBezTo>
                  <a:lnTo>
                    <a:pt x="6524" y="3263"/>
                  </a:lnTo>
                  <a:cubicBezTo>
                    <a:pt x="6524" y="1469"/>
                    <a:pt x="5056" y="1"/>
                    <a:pt x="32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2"/>
            <p:cNvSpPr/>
            <p:nvPr/>
          </p:nvSpPr>
          <p:spPr>
            <a:xfrm>
              <a:off x="5287675" y="1676650"/>
              <a:ext cx="163125" cy="337650"/>
            </a:xfrm>
            <a:custGeom>
              <a:rect b="b" l="l" r="r" t="t"/>
              <a:pathLst>
                <a:path extrusionOk="0" h="13506" w="6525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10243"/>
                  </a:lnTo>
                  <a:cubicBezTo>
                    <a:pt x="0" y="12037"/>
                    <a:pt x="1468" y="13505"/>
                    <a:pt x="3262" y="13505"/>
                  </a:cubicBezTo>
                  <a:cubicBezTo>
                    <a:pt x="5056" y="13505"/>
                    <a:pt x="6524" y="12037"/>
                    <a:pt x="6524" y="10243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42"/>
          <p:cNvGrpSpPr/>
          <p:nvPr/>
        </p:nvGrpSpPr>
        <p:grpSpPr>
          <a:xfrm>
            <a:off x="6103634" y="1806234"/>
            <a:ext cx="517584" cy="535490"/>
            <a:chOff x="1277875" y="238125"/>
            <a:chExt cx="5044675" cy="5219200"/>
          </a:xfrm>
        </p:grpSpPr>
        <p:sp>
          <p:nvSpPr>
            <p:cNvPr id="399" name="Google Shape;399;p42"/>
            <p:cNvSpPr/>
            <p:nvPr/>
          </p:nvSpPr>
          <p:spPr>
            <a:xfrm>
              <a:off x="1277875" y="238125"/>
              <a:ext cx="5044675" cy="5219200"/>
            </a:xfrm>
            <a:custGeom>
              <a:rect b="b" l="l" r="r" t="t"/>
              <a:pathLst>
                <a:path extrusionOk="0" h="208768" w="201787">
                  <a:moveTo>
                    <a:pt x="121933" y="6524"/>
                  </a:moveTo>
                  <a:cubicBezTo>
                    <a:pt x="132470" y="6524"/>
                    <a:pt x="144735" y="8938"/>
                    <a:pt x="149889" y="10047"/>
                  </a:cubicBezTo>
                  <a:lnTo>
                    <a:pt x="149889" y="68926"/>
                  </a:lnTo>
                  <a:cubicBezTo>
                    <a:pt x="143919" y="67686"/>
                    <a:pt x="132306" y="65566"/>
                    <a:pt x="121933" y="65566"/>
                  </a:cubicBezTo>
                  <a:cubicBezTo>
                    <a:pt x="112408" y="65566"/>
                    <a:pt x="107091" y="67491"/>
                    <a:pt x="104351" y="69024"/>
                  </a:cubicBezTo>
                  <a:cubicBezTo>
                    <a:pt x="101644" y="67491"/>
                    <a:pt x="96327" y="65566"/>
                    <a:pt x="86802" y="65566"/>
                  </a:cubicBezTo>
                  <a:cubicBezTo>
                    <a:pt x="76396" y="65566"/>
                    <a:pt x="64816" y="67686"/>
                    <a:pt x="58847" y="68926"/>
                  </a:cubicBezTo>
                  <a:lnTo>
                    <a:pt x="58847" y="10047"/>
                  </a:lnTo>
                  <a:cubicBezTo>
                    <a:pt x="64001" y="8938"/>
                    <a:pt x="76266" y="6524"/>
                    <a:pt x="86802" y="6524"/>
                  </a:cubicBezTo>
                  <a:cubicBezTo>
                    <a:pt x="97697" y="6524"/>
                    <a:pt x="101546" y="9362"/>
                    <a:pt x="102035" y="9721"/>
                  </a:cubicBezTo>
                  <a:cubicBezTo>
                    <a:pt x="102622" y="10471"/>
                    <a:pt x="103405" y="10895"/>
                    <a:pt x="104351" y="10895"/>
                  </a:cubicBezTo>
                  <a:cubicBezTo>
                    <a:pt x="105330" y="10895"/>
                    <a:pt x="106080" y="10471"/>
                    <a:pt x="106700" y="9721"/>
                  </a:cubicBezTo>
                  <a:cubicBezTo>
                    <a:pt x="107157" y="9362"/>
                    <a:pt x="111006" y="6524"/>
                    <a:pt x="121933" y="6524"/>
                  </a:cubicBezTo>
                  <a:close/>
                  <a:moveTo>
                    <a:pt x="181073" y="132045"/>
                  </a:moveTo>
                  <a:cubicBezTo>
                    <a:pt x="181204" y="132045"/>
                    <a:pt x="181302" y="132143"/>
                    <a:pt x="181302" y="132274"/>
                  </a:cubicBezTo>
                  <a:lnTo>
                    <a:pt x="181302" y="139483"/>
                  </a:lnTo>
                  <a:lnTo>
                    <a:pt x="139026" y="139483"/>
                  </a:lnTo>
                  <a:lnTo>
                    <a:pt x="139026" y="132274"/>
                  </a:lnTo>
                  <a:cubicBezTo>
                    <a:pt x="139026" y="132143"/>
                    <a:pt x="139124" y="132045"/>
                    <a:pt x="139255" y="132045"/>
                  </a:cubicBezTo>
                  <a:close/>
                  <a:moveTo>
                    <a:pt x="86932" y="132045"/>
                  </a:moveTo>
                  <a:cubicBezTo>
                    <a:pt x="88987" y="132045"/>
                    <a:pt x="90651" y="133709"/>
                    <a:pt x="90651" y="135764"/>
                  </a:cubicBezTo>
                  <a:lnTo>
                    <a:pt x="90651" y="174321"/>
                  </a:lnTo>
                  <a:lnTo>
                    <a:pt x="6524" y="174321"/>
                  </a:lnTo>
                  <a:lnTo>
                    <a:pt x="6524" y="135764"/>
                  </a:lnTo>
                  <a:cubicBezTo>
                    <a:pt x="6524" y="133709"/>
                    <a:pt x="8188" y="132045"/>
                    <a:pt x="10243" y="132045"/>
                  </a:cubicBezTo>
                  <a:close/>
                  <a:moveTo>
                    <a:pt x="90651" y="180877"/>
                  </a:moveTo>
                  <a:lnTo>
                    <a:pt x="90651" y="184563"/>
                  </a:lnTo>
                  <a:cubicBezTo>
                    <a:pt x="90651" y="186618"/>
                    <a:pt x="88987" y="188282"/>
                    <a:pt x="86932" y="188282"/>
                  </a:cubicBezTo>
                  <a:lnTo>
                    <a:pt x="10243" y="188282"/>
                  </a:lnTo>
                  <a:cubicBezTo>
                    <a:pt x="8188" y="188282"/>
                    <a:pt x="6524" y="186618"/>
                    <a:pt x="6524" y="184563"/>
                  </a:cubicBezTo>
                  <a:lnTo>
                    <a:pt x="6524" y="180877"/>
                  </a:lnTo>
                  <a:close/>
                  <a:moveTo>
                    <a:pt x="181302" y="146007"/>
                  </a:moveTo>
                  <a:lnTo>
                    <a:pt x="181302" y="153411"/>
                  </a:lnTo>
                  <a:lnTo>
                    <a:pt x="174125" y="153411"/>
                  </a:lnTo>
                  <a:cubicBezTo>
                    <a:pt x="170374" y="153411"/>
                    <a:pt x="167373" y="156445"/>
                    <a:pt x="167373" y="160164"/>
                  </a:cubicBezTo>
                  <a:lnTo>
                    <a:pt x="167373" y="188282"/>
                  </a:lnTo>
                  <a:lnTo>
                    <a:pt x="139026" y="188282"/>
                  </a:lnTo>
                  <a:lnTo>
                    <a:pt x="139026" y="146007"/>
                  </a:lnTo>
                  <a:close/>
                  <a:moveTo>
                    <a:pt x="195034" y="159968"/>
                  </a:moveTo>
                  <a:cubicBezTo>
                    <a:pt x="195165" y="159968"/>
                    <a:pt x="195263" y="160066"/>
                    <a:pt x="195263" y="160164"/>
                  </a:cubicBezTo>
                  <a:lnTo>
                    <a:pt x="195263" y="188282"/>
                  </a:lnTo>
                  <a:lnTo>
                    <a:pt x="173897" y="188282"/>
                  </a:lnTo>
                  <a:lnTo>
                    <a:pt x="173897" y="160164"/>
                  </a:lnTo>
                  <a:cubicBezTo>
                    <a:pt x="173897" y="160066"/>
                    <a:pt x="173995" y="159968"/>
                    <a:pt x="174125" y="159968"/>
                  </a:cubicBezTo>
                  <a:close/>
                  <a:moveTo>
                    <a:pt x="52290" y="194806"/>
                  </a:moveTo>
                  <a:lnTo>
                    <a:pt x="52290" y="202243"/>
                  </a:lnTo>
                  <a:lnTo>
                    <a:pt x="44885" y="202243"/>
                  </a:lnTo>
                  <a:lnTo>
                    <a:pt x="44885" y="194806"/>
                  </a:lnTo>
                  <a:close/>
                  <a:moveTo>
                    <a:pt x="167373" y="194806"/>
                  </a:moveTo>
                  <a:lnTo>
                    <a:pt x="167373" y="202015"/>
                  </a:lnTo>
                  <a:cubicBezTo>
                    <a:pt x="167373" y="202080"/>
                    <a:pt x="167373" y="202145"/>
                    <a:pt x="167373" y="202243"/>
                  </a:cubicBezTo>
                  <a:lnTo>
                    <a:pt x="139255" y="202243"/>
                  </a:lnTo>
                  <a:cubicBezTo>
                    <a:pt x="139124" y="202243"/>
                    <a:pt x="139026" y="202145"/>
                    <a:pt x="139026" y="202015"/>
                  </a:cubicBezTo>
                  <a:lnTo>
                    <a:pt x="139026" y="194806"/>
                  </a:lnTo>
                  <a:close/>
                  <a:moveTo>
                    <a:pt x="195263" y="194806"/>
                  </a:moveTo>
                  <a:lnTo>
                    <a:pt x="195263" y="202015"/>
                  </a:lnTo>
                  <a:cubicBezTo>
                    <a:pt x="195263" y="202145"/>
                    <a:pt x="195165" y="202243"/>
                    <a:pt x="195034" y="202243"/>
                  </a:cubicBezTo>
                  <a:lnTo>
                    <a:pt x="174125" y="202243"/>
                  </a:lnTo>
                  <a:cubicBezTo>
                    <a:pt x="173995" y="202243"/>
                    <a:pt x="173897" y="202145"/>
                    <a:pt x="173897" y="202015"/>
                  </a:cubicBezTo>
                  <a:lnTo>
                    <a:pt x="173897" y="194806"/>
                  </a:lnTo>
                  <a:close/>
                  <a:moveTo>
                    <a:pt x="86802" y="0"/>
                  </a:moveTo>
                  <a:cubicBezTo>
                    <a:pt x="72319" y="0"/>
                    <a:pt x="55487" y="4077"/>
                    <a:pt x="54802" y="4241"/>
                  </a:cubicBezTo>
                  <a:cubicBezTo>
                    <a:pt x="53334" y="4599"/>
                    <a:pt x="52290" y="5937"/>
                    <a:pt x="52290" y="7437"/>
                  </a:cubicBezTo>
                  <a:lnTo>
                    <a:pt x="52290" y="73003"/>
                  </a:lnTo>
                  <a:cubicBezTo>
                    <a:pt x="52290" y="74014"/>
                    <a:pt x="52747" y="74960"/>
                    <a:pt x="53562" y="75580"/>
                  </a:cubicBezTo>
                  <a:cubicBezTo>
                    <a:pt x="54130" y="76030"/>
                    <a:pt x="54819" y="76274"/>
                    <a:pt x="55528" y="76274"/>
                  </a:cubicBezTo>
                  <a:cubicBezTo>
                    <a:pt x="55796" y="76274"/>
                    <a:pt x="56067" y="76239"/>
                    <a:pt x="56335" y="76167"/>
                  </a:cubicBezTo>
                  <a:cubicBezTo>
                    <a:pt x="56498" y="76135"/>
                    <a:pt x="73101" y="72123"/>
                    <a:pt x="86802" y="72123"/>
                  </a:cubicBezTo>
                  <a:cubicBezTo>
                    <a:pt x="95185" y="72123"/>
                    <a:pt x="99393" y="73786"/>
                    <a:pt x="101122" y="74699"/>
                  </a:cubicBezTo>
                  <a:lnTo>
                    <a:pt x="101089" y="97631"/>
                  </a:lnTo>
                  <a:lnTo>
                    <a:pt x="55552" y="97631"/>
                  </a:lnTo>
                  <a:cubicBezTo>
                    <a:pt x="49909" y="97631"/>
                    <a:pt x="45309" y="102231"/>
                    <a:pt x="45309" y="107874"/>
                  </a:cubicBezTo>
                  <a:lnTo>
                    <a:pt x="45309" y="125521"/>
                  </a:lnTo>
                  <a:lnTo>
                    <a:pt x="10243" y="125521"/>
                  </a:lnTo>
                  <a:cubicBezTo>
                    <a:pt x="4600" y="125521"/>
                    <a:pt x="0" y="130121"/>
                    <a:pt x="0" y="135764"/>
                  </a:cubicBezTo>
                  <a:lnTo>
                    <a:pt x="0" y="184563"/>
                  </a:lnTo>
                  <a:cubicBezTo>
                    <a:pt x="0" y="190239"/>
                    <a:pt x="4600" y="194806"/>
                    <a:pt x="10243" y="194806"/>
                  </a:cubicBezTo>
                  <a:lnTo>
                    <a:pt x="38361" y="194806"/>
                  </a:lnTo>
                  <a:lnTo>
                    <a:pt x="38361" y="202243"/>
                  </a:lnTo>
                  <a:lnTo>
                    <a:pt x="31152" y="202243"/>
                  </a:lnTo>
                  <a:cubicBezTo>
                    <a:pt x="29358" y="202243"/>
                    <a:pt x="27890" y="203678"/>
                    <a:pt x="27890" y="205505"/>
                  </a:cubicBezTo>
                  <a:cubicBezTo>
                    <a:pt x="27890" y="207299"/>
                    <a:pt x="29358" y="208767"/>
                    <a:pt x="31152" y="208767"/>
                  </a:cubicBezTo>
                  <a:lnTo>
                    <a:pt x="66023" y="208767"/>
                  </a:lnTo>
                  <a:cubicBezTo>
                    <a:pt x="67817" y="208767"/>
                    <a:pt x="69285" y="207299"/>
                    <a:pt x="69285" y="205505"/>
                  </a:cubicBezTo>
                  <a:cubicBezTo>
                    <a:pt x="69285" y="203678"/>
                    <a:pt x="67817" y="202243"/>
                    <a:pt x="66023" y="202243"/>
                  </a:cubicBezTo>
                  <a:lnTo>
                    <a:pt x="58847" y="202243"/>
                  </a:lnTo>
                  <a:lnTo>
                    <a:pt x="58847" y="194806"/>
                  </a:lnTo>
                  <a:lnTo>
                    <a:pt x="86932" y="194806"/>
                  </a:lnTo>
                  <a:cubicBezTo>
                    <a:pt x="92608" y="194806"/>
                    <a:pt x="97175" y="190239"/>
                    <a:pt x="97175" y="184563"/>
                  </a:cubicBezTo>
                  <a:lnTo>
                    <a:pt x="97175" y="135764"/>
                  </a:lnTo>
                  <a:cubicBezTo>
                    <a:pt x="97175" y="130121"/>
                    <a:pt x="92608" y="125521"/>
                    <a:pt x="86932" y="125521"/>
                  </a:cubicBezTo>
                  <a:lnTo>
                    <a:pt x="51866" y="125521"/>
                  </a:lnTo>
                  <a:lnTo>
                    <a:pt x="51866" y="107874"/>
                  </a:lnTo>
                  <a:cubicBezTo>
                    <a:pt x="51866" y="105819"/>
                    <a:pt x="53530" y="104155"/>
                    <a:pt x="55552" y="104155"/>
                  </a:cubicBezTo>
                  <a:lnTo>
                    <a:pt x="153183" y="104155"/>
                  </a:lnTo>
                  <a:cubicBezTo>
                    <a:pt x="155238" y="104155"/>
                    <a:pt x="156902" y="105819"/>
                    <a:pt x="156902" y="107874"/>
                  </a:cubicBezTo>
                  <a:lnTo>
                    <a:pt x="156902" y="125521"/>
                  </a:lnTo>
                  <a:lnTo>
                    <a:pt x="139255" y="125521"/>
                  </a:lnTo>
                  <a:cubicBezTo>
                    <a:pt x="135536" y="125521"/>
                    <a:pt x="132502" y="128555"/>
                    <a:pt x="132502" y="132274"/>
                  </a:cubicBezTo>
                  <a:lnTo>
                    <a:pt x="132502" y="202015"/>
                  </a:lnTo>
                  <a:cubicBezTo>
                    <a:pt x="132502" y="205733"/>
                    <a:pt x="135536" y="208767"/>
                    <a:pt x="139255" y="208767"/>
                  </a:cubicBezTo>
                  <a:lnTo>
                    <a:pt x="195034" y="208767"/>
                  </a:lnTo>
                  <a:cubicBezTo>
                    <a:pt x="198753" y="208767"/>
                    <a:pt x="201787" y="205733"/>
                    <a:pt x="201787" y="202015"/>
                  </a:cubicBezTo>
                  <a:lnTo>
                    <a:pt x="201787" y="160164"/>
                  </a:lnTo>
                  <a:cubicBezTo>
                    <a:pt x="201787" y="156445"/>
                    <a:pt x="198753" y="153411"/>
                    <a:pt x="195034" y="153411"/>
                  </a:cubicBezTo>
                  <a:lnTo>
                    <a:pt x="187858" y="153411"/>
                  </a:lnTo>
                  <a:lnTo>
                    <a:pt x="187858" y="132274"/>
                  </a:lnTo>
                  <a:cubicBezTo>
                    <a:pt x="187858" y="128555"/>
                    <a:pt x="184824" y="125521"/>
                    <a:pt x="181073" y="125521"/>
                  </a:cubicBezTo>
                  <a:lnTo>
                    <a:pt x="163426" y="125521"/>
                  </a:lnTo>
                  <a:lnTo>
                    <a:pt x="163426" y="107874"/>
                  </a:lnTo>
                  <a:cubicBezTo>
                    <a:pt x="163426" y="102231"/>
                    <a:pt x="158826" y="97631"/>
                    <a:pt x="153183" y="97631"/>
                  </a:cubicBezTo>
                  <a:lnTo>
                    <a:pt x="107613" y="97631"/>
                  </a:lnTo>
                  <a:lnTo>
                    <a:pt x="107646" y="74699"/>
                  </a:lnTo>
                  <a:cubicBezTo>
                    <a:pt x="109375" y="73754"/>
                    <a:pt x="113583" y="72123"/>
                    <a:pt x="121933" y="72123"/>
                  </a:cubicBezTo>
                  <a:cubicBezTo>
                    <a:pt x="135601" y="72123"/>
                    <a:pt x="152205" y="76135"/>
                    <a:pt x="152368" y="76167"/>
                  </a:cubicBezTo>
                  <a:cubicBezTo>
                    <a:pt x="152636" y="76239"/>
                    <a:pt x="152909" y="76274"/>
                    <a:pt x="153181" y="76274"/>
                  </a:cubicBezTo>
                  <a:cubicBezTo>
                    <a:pt x="153899" y="76274"/>
                    <a:pt x="154605" y="76030"/>
                    <a:pt x="155173" y="75580"/>
                  </a:cubicBezTo>
                  <a:cubicBezTo>
                    <a:pt x="155956" y="74960"/>
                    <a:pt x="156445" y="74014"/>
                    <a:pt x="156445" y="73003"/>
                  </a:cubicBezTo>
                  <a:lnTo>
                    <a:pt x="156445" y="7437"/>
                  </a:lnTo>
                  <a:cubicBezTo>
                    <a:pt x="156445" y="5937"/>
                    <a:pt x="155401" y="4599"/>
                    <a:pt x="153933" y="4241"/>
                  </a:cubicBezTo>
                  <a:cubicBezTo>
                    <a:pt x="153216" y="4077"/>
                    <a:pt x="136417" y="0"/>
                    <a:pt x="121933" y="0"/>
                  </a:cubicBezTo>
                  <a:cubicBezTo>
                    <a:pt x="112408" y="0"/>
                    <a:pt x="107091" y="1892"/>
                    <a:pt x="104351" y="3425"/>
                  </a:cubicBezTo>
                  <a:cubicBezTo>
                    <a:pt x="101644" y="1892"/>
                    <a:pt x="96327" y="0"/>
                    <a:pt x="868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2"/>
            <p:cNvSpPr/>
            <p:nvPr/>
          </p:nvSpPr>
          <p:spPr>
            <a:xfrm>
              <a:off x="3970650" y="673600"/>
              <a:ext cx="875050" cy="200625"/>
            </a:xfrm>
            <a:custGeom>
              <a:rect b="b" l="l" r="r" t="t"/>
              <a:pathLst>
                <a:path extrusionOk="0" h="8025" w="35002">
                  <a:moveTo>
                    <a:pt x="14222" y="0"/>
                  </a:moveTo>
                  <a:cubicBezTo>
                    <a:pt x="9949" y="0"/>
                    <a:pt x="6133" y="391"/>
                    <a:pt x="2871" y="1174"/>
                  </a:cubicBezTo>
                  <a:cubicBezTo>
                    <a:pt x="1109" y="1598"/>
                    <a:pt x="0" y="3360"/>
                    <a:pt x="424" y="5121"/>
                  </a:cubicBezTo>
                  <a:cubicBezTo>
                    <a:pt x="786" y="6624"/>
                    <a:pt x="2120" y="7628"/>
                    <a:pt x="3598" y="7628"/>
                  </a:cubicBezTo>
                  <a:cubicBezTo>
                    <a:pt x="3853" y="7628"/>
                    <a:pt x="4112" y="7598"/>
                    <a:pt x="4371" y="7535"/>
                  </a:cubicBezTo>
                  <a:cubicBezTo>
                    <a:pt x="7144" y="6883"/>
                    <a:pt x="10438" y="6557"/>
                    <a:pt x="14222" y="6557"/>
                  </a:cubicBezTo>
                  <a:cubicBezTo>
                    <a:pt x="19018" y="6557"/>
                    <a:pt x="24661" y="7046"/>
                    <a:pt x="31022" y="7992"/>
                  </a:cubicBezTo>
                  <a:cubicBezTo>
                    <a:pt x="31185" y="8024"/>
                    <a:pt x="31348" y="8024"/>
                    <a:pt x="31511" y="8024"/>
                  </a:cubicBezTo>
                  <a:cubicBezTo>
                    <a:pt x="33109" y="8024"/>
                    <a:pt x="34479" y="6883"/>
                    <a:pt x="34740" y="5252"/>
                  </a:cubicBezTo>
                  <a:cubicBezTo>
                    <a:pt x="35001" y="3458"/>
                    <a:pt x="33762" y="1794"/>
                    <a:pt x="32000" y="1533"/>
                  </a:cubicBezTo>
                  <a:cubicBezTo>
                    <a:pt x="25313" y="522"/>
                    <a:pt x="19344" y="0"/>
                    <a:pt x="142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2"/>
            <p:cNvSpPr/>
            <p:nvPr/>
          </p:nvSpPr>
          <p:spPr>
            <a:xfrm>
              <a:off x="3970650" y="1371650"/>
              <a:ext cx="875050" cy="200650"/>
            </a:xfrm>
            <a:custGeom>
              <a:rect b="b" l="l" r="r" t="t"/>
              <a:pathLst>
                <a:path extrusionOk="0" h="8026" w="35002">
                  <a:moveTo>
                    <a:pt x="14222" y="1"/>
                  </a:moveTo>
                  <a:cubicBezTo>
                    <a:pt x="9949" y="1"/>
                    <a:pt x="6133" y="392"/>
                    <a:pt x="2871" y="1142"/>
                  </a:cubicBezTo>
                  <a:cubicBezTo>
                    <a:pt x="1109" y="1566"/>
                    <a:pt x="0" y="3328"/>
                    <a:pt x="424" y="5089"/>
                  </a:cubicBezTo>
                  <a:cubicBezTo>
                    <a:pt x="786" y="6592"/>
                    <a:pt x="2120" y="7596"/>
                    <a:pt x="3598" y="7596"/>
                  </a:cubicBezTo>
                  <a:cubicBezTo>
                    <a:pt x="3853" y="7596"/>
                    <a:pt x="4112" y="7566"/>
                    <a:pt x="4371" y="7503"/>
                  </a:cubicBezTo>
                  <a:cubicBezTo>
                    <a:pt x="7144" y="6851"/>
                    <a:pt x="10438" y="6525"/>
                    <a:pt x="14222" y="6525"/>
                  </a:cubicBezTo>
                  <a:cubicBezTo>
                    <a:pt x="19018" y="6525"/>
                    <a:pt x="24661" y="7014"/>
                    <a:pt x="31022" y="7960"/>
                  </a:cubicBezTo>
                  <a:cubicBezTo>
                    <a:pt x="31185" y="7992"/>
                    <a:pt x="31348" y="8025"/>
                    <a:pt x="31511" y="8025"/>
                  </a:cubicBezTo>
                  <a:cubicBezTo>
                    <a:pt x="33109" y="8025"/>
                    <a:pt x="34479" y="6851"/>
                    <a:pt x="34740" y="5220"/>
                  </a:cubicBezTo>
                  <a:cubicBezTo>
                    <a:pt x="35001" y="3458"/>
                    <a:pt x="33762" y="1762"/>
                    <a:pt x="32000" y="1501"/>
                  </a:cubicBezTo>
                  <a:cubicBezTo>
                    <a:pt x="25313" y="490"/>
                    <a:pt x="19344" y="1"/>
                    <a:pt x="142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3970650" y="1033350"/>
              <a:ext cx="264225" cy="179300"/>
            </a:xfrm>
            <a:custGeom>
              <a:rect b="b" l="l" r="r" t="t"/>
              <a:pathLst>
                <a:path extrusionOk="0" h="7172" w="10569">
                  <a:moveTo>
                    <a:pt x="7080" y="1"/>
                  </a:moveTo>
                  <a:cubicBezTo>
                    <a:pt x="6940" y="1"/>
                    <a:pt x="6798" y="10"/>
                    <a:pt x="6655" y="28"/>
                  </a:cubicBezTo>
                  <a:cubicBezTo>
                    <a:pt x="5317" y="224"/>
                    <a:pt x="4045" y="452"/>
                    <a:pt x="2871" y="746"/>
                  </a:cubicBezTo>
                  <a:cubicBezTo>
                    <a:pt x="1109" y="1137"/>
                    <a:pt x="0" y="2899"/>
                    <a:pt x="424" y="4660"/>
                  </a:cubicBezTo>
                  <a:cubicBezTo>
                    <a:pt x="783" y="6161"/>
                    <a:pt x="2120" y="7172"/>
                    <a:pt x="3621" y="7172"/>
                  </a:cubicBezTo>
                  <a:cubicBezTo>
                    <a:pt x="3849" y="7172"/>
                    <a:pt x="4110" y="7172"/>
                    <a:pt x="4371" y="7106"/>
                  </a:cubicBezTo>
                  <a:cubicBezTo>
                    <a:pt x="5350" y="6878"/>
                    <a:pt x="6394" y="6682"/>
                    <a:pt x="7535" y="6519"/>
                  </a:cubicBezTo>
                  <a:cubicBezTo>
                    <a:pt x="9329" y="6291"/>
                    <a:pt x="10569" y="4627"/>
                    <a:pt x="10341" y="2833"/>
                  </a:cubicBezTo>
                  <a:cubicBezTo>
                    <a:pt x="10100" y="1182"/>
                    <a:pt x="8700" y="1"/>
                    <a:pt x="708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42"/>
            <p:cNvSpPr/>
            <p:nvPr/>
          </p:nvSpPr>
          <p:spPr>
            <a:xfrm>
              <a:off x="4411825" y="1029750"/>
              <a:ext cx="433875" cy="193500"/>
            </a:xfrm>
            <a:custGeom>
              <a:rect b="b" l="l" r="r" t="t"/>
              <a:pathLst>
                <a:path extrusionOk="0" h="7740" w="17355">
                  <a:moveTo>
                    <a:pt x="3408" y="0"/>
                  </a:moveTo>
                  <a:cubicBezTo>
                    <a:pt x="1689" y="0"/>
                    <a:pt x="256" y="1297"/>
                    <a:pt x="131" y="3010"/>
                  </a:cubicBezTo>
                  <a:cubicBezTo>
                    <a:pt x="0" y="4804"/>
                    <a:pt x="1338" y="6370"/>
                    <a:pt x="3165" y="6533"/>
                  </a:cubicBezTo>
                  <a:cubicBezTo>
                    <a:pt x="6296" y="6761"/>
                    <a:pt x="9754" y="7153"/>
                    <a:pt x="13375" y="7707"/>
                  </a:cubicBezTo>
                  <a:cubicBezTo>
                    <a:pt x="13538" y="7740"/>
                    <a:pt x="13701" y="7740"/>
                    <a:pt x="13864" y="7740"/>
                  </a:cubicBezTo>
                  <a:cubicBezTo>
                    <a:pt x="15462" y="7740"/>
                    <a:pt x="16832" y="6565"/>
                    <a:pt x="17093" y="4967"/>
                  </a:cubicBezTo>
                  <a:cubicBezTo>
                    <a:pt x="17354" y="3173"/>
                    <a:pt x="16115" y="1509"/>
                    <a:pt x="14353" y="1248"/>
                  </a:cubicBezTo>
                  <a:cubicBezTo>
                    <a:pt x="10569" y="661"/>
                    <a:pt x="6948" y="237"/>
                    <a:pt x="3654" y="9"/>
                  </a:cubicBezTo>
                  <a:cubicBezTo>
                    <a:pt x="3571" y="3"/>
                    <a:pt x="3489" y="0"/>
                    <a:pt x="34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2"/>
            <p:cNvSpPr/>
            <p:nvPr/>
          </p:nvSpPr>
          <p:spPr>
            <a:xfrm>
              <a:off x="2927625" y="673600"/>
              <a:ext cx="874225" cy="200625"/>
            </a:xfrm>
            <a:custGeom>
              <a:rect b="b" l="l" r="r" t="t"/>
              <a:pathLst>
                <a:path extrusionOk="0" h="8025" w="34969">
                  <a:moveTo>
                    <a:pt x="20779" y="0"/>
                  </a:moveTo>
                  <a:cubicBezTo>
                    <a:pt x="15658" y="0"/>
                    <a:pt x="9688" y="522"/>
                    <a:pt x="3001" y="1533"/>
                  </a:cubicBezTo>
                  <a:cubicBezTo>
                    <a:pt x="1207" y="1794"/>
                    <a:pt x="0" y="3458"/>
                    <a:pt x="261" y="5252"/>
                  </a:cubicBezTo>
                  <a:cubicBezTo>
                    <a:pt x="490" y="6883"/>
                    <a:pt x="1892" y="8024"/>
                    <a:pt x="3491" y="8024"/>
                  </a:cubicBezTo>
                  <a:cubicBezTo>
                    <a:pt x="3654" y="8024"/>
                    <a:pt x="3817" y="8024"/>
                    <a:pt x="3980" y="7992"/>
                  </a:cubicBezTo>
                  <a:cubicBezTo>
                    <a:pt x="10341" y="7046"/>
                    <a:pt x="15984" y="6557"/>
                    <a:pt x="20779" y="6557"/>
                  </a:cubicBezTo>
                  <a:cubicBezTo>
                    <a:pt x="24530" y="6557"/>
                    <a:pt x="27858" y="6883"/>
                    <a:pt x="30630" y="7535"/>
                  </a:cubicBezTo>
                  <a:cubicBezTo>
                    <a:pt x="30885" y="7596"/>
                    <a:pt x="31140" y="7626"/>
                    <a:pt x="31390" y="7626"/>
                  </a:cubicBezTo>
                  <a:cubicBezTo>
                    <a:pt x="32873" y="7626"/>
                    <a:pt x="34215" y="6600"/>
                    <a:pt x="34577" y="5121"/>
                  </a:cubicBezTo>
                  <a:cubicBezTo>
                    <a:pt x="34969" y="3360"/>
                    <a:pt x="33892" y="1598"/>
                    <a:pt x="32131" y="1174"/>
                  </a:cubicBezTo>
                  <a:cubicBezTo>
                    <a:pt x="28869" y="391"/>
                    <a:pt x="25052" y="0"/>
                    <a:pt x="207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2927625" y="1371650"/>
              <a:ext cx="874225" cy="200650"/>
            </a:xfrm>
            <a:custGeom>
              <a:rect b="b" l="l" r="r" t="t"/>
              <a:pathLst>
                <a:path extrusionOk="0" h="8026" w="34969">
                  <a:moveTo>
                    <a:pt x="20779" y="1"/>
                  </a:moveTo>
                  <a:cubicBezTo>
                    <a:pt x="15658" y="1"/>
                    <a:pt x="9688" y="490"/>
                    <a:pt x="3001" y="1501"/>
                  </a:cubicBezTo>
                  <a:cubicBezTo>
                    <a:pt x="1207" y="1762"/>
                    <a:pt x="0" y="3458"/>
                    <a:pt x="261" y="5220"/>
                  </a:cubicBezTo>
                  <a:cubicBezTo>
                    <a:pt x="490" y="6851"/>
                    <a:pt x="1892" y="8025"/>
                    <a:pt x="3491" y="8025"/>
                  </a:cubicBezTo>
                  <a:cubicBezTo>
                    <a:pt x="3654" y="8025"/>
                    <a:pt x="3817" y="7992"/>
                    <a:pt x="3980" y="7960"/>
                  </a:cubicBezTo>
                  <a:cubicBezTo>
                    <a:pt x="10341" y="7014"/>
                    <a:pt x="15984" y="6525"/>
                    <a:pt x="20779" y="6525"/>
                  </a:cubicBezTo>
                  <a:cubicBezTo>
                    <a:pt x="24530" y="6525"/>
                    <a:pt x="27858" y="6851"/>
                    <a:pt x="30630" y="7503"/>
                  </a:cubicBezTo>
                  <a:cubicBezTo>
                    <a:pt x="30890" y="7566"/>
                    <a:pt x="31149" y="7596"/>
                    <a:pt x="31404" y="7596"/>
                  </a:cubicBezTo>
                  <a:cubicBezTo>
                    <a:pt x="32881" y="7596"/>
                    <a:pt x="34216" y="6592"/>
                    <a:pt x="34577" y="5089"/>
                  </a:cubicBezTo>
                  <a:cubicBezTo>
                    <a:pt x="34969" y="3328"/>
                    <a:pt x="33892" y="1566"/>
                    <a:pt x="32131" y="1142"/>
                  </a:cubicBezTo>
                  <a:cubicBezTo>
                    <a:pt x="28869" y="392"/>
                    <a:pt x="25052" y="1"/>
                    <a:pt x="207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2"/>
            <p:cNvSpPr/>
            <p:nvPr/>
          </p:nvSpPr>
          <p:spPr>
            <a:xfrm>
              <a:off x="3537600" y="1033350"/>
              <a:ext cx="264250" cy="179300"/>
            </a:xfrm>
            <a:custGeom>
              <a:rect b="b" l="l" r="r" t="t"/>
              <a:pathLst>
                <a:path extrusionOk="0" h="7172" w="10570">
                  <a:moveTo>
                    <a:pt x="3522" y="1"/>
                  </a:moveTo>
                  <a:cubicBezTo>
                    <a:pt x="1898" y="1"/>
                    <a:pt x="472" y="1182"/>
                    <a:pt x="262" y="2833"/>
                  </a:cubicBezTo>
                  <a:cubicBezTo>
                    <a:pt x="1" y="4627"/>
                    <a:pt x="1273" y="6291"/>
                    <a:pt x="3067" y="6519"/>
                  </a:cubicBezTo>
                  <a:cubicBezTo>
                    <a:pt x="4176" y="6682"/>
                    <a:pt x="5253" y="6878"/>
                    <a:pt x="6231" y="7106"/>
                  </a:cubicBezTo>
                  <a:cubicBezTo>
                    <a:pt x="6492" y="7172"/>
                    <a:pt x="6753" y="7172"/>
                    <a:pt x="6982" y="7172"/>
                  </a:cubicBezTo>
                  <a:cubicBezTo>
                    <a:pt x="8482" y="7172"/>
                    <a:pt x="9820" y="6161"/>
                    <a:pt x="10178" y="4660"/>
                  </a:cubicBezTo>
                  <a:cubicBezTo>
                    <a:pt x="10570" y="2899"/>
                    <a:pt x="9493" y="1137"/>
                    <a:pt x="7732" y="746"/>
                  </a:cubicBezTo>
                  <a:cubicBezTo>
                    <a:pt x="6558" y="452"/>
                    <a:pt x="5253" y="224"/>
                    <a:pt x="3948" y="28"/>
                  </a:cubicBezTo>
                  <a:cubicBezTo>
                    <a:pt x="3805" y="10"/>
                    <a:pt x="3663" y="1"/>
                    <a:pt x="35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42"/>
            <p:cNvSpPr/>
            <p:nvPr/>
          </p:nvSpPr>
          <p:spPr>
            <a:xfrm>
              <a:off x="2927625" y="1029750"/>
              <a:ext cx="433875" cy="193500"/>
            </a:xfrm>
            <a:custGeom>
              <a:rect b="b" l="l" r="r" t="t"/>
              <a:pathLst>
                <a:path extrusionOk="0" h="7740" w="17355">
                  <a:moveTo>
                    <a:pt x="13942" y="0"/>
                  </a:moveTo>
                  <a:cubicBezTo>
                    <a:pt x="13862" y="0"/>
                    <a:pt x="13782" y="3"/>
                    <a:pt x="13701" y="9"/>
                  </a:cubicBezTo>
                  <a:cubicBezTo>
                    <a:pt x="10373" y="237"/>
                    <a:pt x="6785" y="661"/>
                    <a:pt x="3001" y="1248"/>
                  </a:cubicBezTo>
                  <a:cubicBezTo>
                    <a:pt x="1207" y="1509"/>
                    <a:pt x="0" y="3173"/>
                    <a:pt x="261" y="4967"/>
                  </a:cubicBezTo>
                  <a:cubicBezTo>
                    <a:pt x="490" y="6565"/>
                    <a:pt x="1892" y="7740"/>
                    <a:pt x="3491" y="7740"/>
                  </a:cubicBezTo>
                  <a:cubicBezTo>
                    <a:pt x="3654" y="7740"/>
                    <a:pt x="3817" y="7740"/>
                    <a:pt x="3980" y="7707"/>
                  </a:cubicBezTo>
                  <a:cubicBezTo>
                    <a:pt x="7601" y="7153"/>
                    <a:pt x="11026" y="6761"/>
                    <a:pt x="14190" y="6533"/>
                  </a:cubicBezTo>
                  <a:cubicBezTo>
                    <a:pt x="15984" y="6370"/>
                    <a:pt x="17354" y="4804"/>
                    <a:pt x="17224" y="3010"/>
                  </a:cubicBezTo>
                  <a:cubicBezTo>
                    <a:pt x="17068" y="1297"/>
                    <a:pt x="15633" y="0"/>
                    <a:pt x="1394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8" name="Google Shape;40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40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72433" y="1302303"/>
            <a:ext cx="2812302" cy="2078342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  <p:pic>
        <p:nvPicPr>
          <p:cNvPr id="410" name="Google Shape;410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77068" y="1350371"/>
            <a:ext cx="2995887" cy="2083007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  <p:sp>
        <p:nvSpPr>
          <p:cNvPr id="411" name="Google Shape;411;p42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rPr b="1" i="0" lang="en-IN" sz="1600" u="none" cap="none" strike="noStrik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Front-End Developer</a:t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3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>
                <a:solidFill>
                  <a:srgbClr val="FFC39F"/>
                </a:solidFill>
              </a:rPr>
              <a:t>TEXT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417" name="Google Shape;417;p43"/>
          <p:cNvSpPr txBox="1"/>
          <p:nvPr>
            <p:ph idx="2" type="title"/>
          </p:nvPr>
        </p:nvSpPr>
        <p:spPr>
          <a:xfrm>
            <a:off x="705000" y="58312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>
                <a:solidFill>
                  <a:srgbClr val="FFC39F"/>
                </a:solidFill>
              </a:rPr>
              <a:t>It’s Tricky!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418" name="Google Shape;418;p43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rgbClr val="FFC39F"/>
                </a:solidFill>
              </a:rPr>
              <a:t>BACK END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419" name="Google Shape;419;p43"/>
          <p:cNvSpPr txBox="1"/>
          <p:nvPr>
            <p:ph type="title"/>
          </p:nvPr>
        </p:nvSpPr>
        <p:spPr>
          <a:xfrm>
            <a:off x="514226" y="2649662"/>
            <a:ext cx="3748588" cy="145970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Bridge between Visual Designers and Backend Developers</a:t>
            </a:r>
            <a:br>
              <a:rPr lang="en-IN"/>
            </a:br>
            <a:br>
              <a:rPr lang="en-IN"/>
            </a:br>
            <a:r>
              <a:rPr lang="en-IN"/>
              <a:t>⚡ Changing Front-End Paradigms with rise of Libraries and Frameworks</a:t>
            </a:r>
            <a:br>
              <a:rPr lang="en-IN"/>
            </a:br>
            <a:br>
              <a:rPr lang="en-IN"/>
            </a:br>
            <a:r>
              <a:rPr lang="en-IN"/>
              <a:t>⚡  Performance and Quality Assurance is still an Issue.</a:t>
            </a:r>
            <a:br>
              <a:rPr lang="en-IN"/>
            </a:br>
            <a:br>
              <a:rPr lang="en-IN"/>
            </a:br>
            <a:r>
              <a:rPr lang="en-IN"/>
              <a:t>⚡ Cross-Browser Compatibility is difficult.</a:t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420" name="Google Shape;42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40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3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rPr b="1" i="0" lang="en-IN" sz="1600" u="none" cap="none" strike="noStrik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Front-End Developer</a:t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descr="FrontEnd VS BackEnd : ProgrammerHumor" id="422" name="Google Shape;422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66587" y="643089"/>
            <a:ext cx="3120623" cy="4414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4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>
                <a:solidFill>
                  <a:srgbClr val="FFC39F"/>
                </a:solidFill>
              </a:rPr>
              <a:t>TEXT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428" name="Google Shape;428;p44"/>
          <p:cNvSpPr txBox="1"/>
          <p:nvPr>
            <p:ph idx="2" type="title"/>
          </p:nvPr>
        </p:nvSpPr>
        <p:spPr>
          <a:xfrm>
            <a:off x="705000" y="58312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>
                <a:solidFill>
                  <a:srgbClr val="FFC39F"/>
                </a:solidFill>
              </a:rPr>
              <a:t>Why should you learn Front-End Development?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429" name="Google Shape;429;p44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rgbClr val="FFC39F"/>
                </a:solidFill>
              </a:rPr>
              <a:t>BACK END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430" name="Google Shape;430;p44"/>
          <p:cNvSpPr txBox="1"/>
          <p:nvPr>
            <p:ph type="title"/>
          </p:nvPr>
        </p:nvSpPr>
        <p:spPr>
          <a:xfrm>
            <a:off x="498986" y="2252053"/>
            <a:ext cx="3748588" cy="145970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Most Profitable Skill-Set in the Market.</a:t>
            </a:r>
            <a:br>
              <a:rPr lang="en-IN"/>
            </a:br>
            <a:br>
              <a:rPr lang="en-IN"/>
            </a:br>
            <a:r>
              <a:rPr lang="en-IN"/>
              <a:t>⚡ Opportunities for Freelancing and Development.</a:t>
            </a:r>
            <a:br>
              <a:rPr lang="en-IN"/>
            </a:br>
            <a:br>
              <a:rPr lang="en-IN"/>
            </a:br>
            <a:r>
              <a:rPr lang="en-IN"/>
              <a:t>⚡ Soaring Rise in Frameworks and Libraries makes the Job Easy.</a:t>
            </a:r>
            <a:br>
              <a:rPr lang="en-IN"/>
            </a:br>
            <a:br>
              <a:rPr lang="en-IN"/>
            </a:br>
            <a:r>
              <a:rPr lang="en-IN"/>
              <a:t>⚡ Flexibility in Development </a:t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431" name="Google Shape;43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40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44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rPr b="1" i="0" lang="en-IN" sz="1600" u="none" cap="none" strike="noStrik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Front-End Developer</a:t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433" name="Google Shape;433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71799" y="1116962"/>
            <a:ext cx="3597052" cy="34671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5"/>
          <p:cNvSpPr txBox="1"/>
          <p:nvPr>
            <p:ph idx="6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Getting Started with the Basics</a:t>
            </a:r>
            <a:endParaRPr/>
          </a:p>
        </p:txBody>
      </p:sp>
      <p:pic>
        <p:nvPicPr>
          <p:cNvPr id="439" name="Google Shape;43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4576" y="4329791"/>
            <a:ext cx="2416040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60328" y="1253322"/>
            <a:ext cx="4649984" cy="325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/>
          <p:nvPr/>
        </p:nvSpPr>
        <p:spPr>
          <a:xfrm>
            <a:off x="1588525" y="184850"/>
            <a:ext cx="5588559" cy="4855124"/>
          </a:xfrm>
          <a:custGeom>
            <a:rect b="b" l="l" r="r" t="t"/>
            <a:pathLst>
              <a:path extrusionOk="0" h="112563" w="122785">
                <a:moveTo>
                  <a:pt x="71028" y="1"/>
                </a:moveTo>
                <a:cubicBezTo>
                  <a:pt x="65152" y="1"/>
                  <a:pt x="59294" y="555"/>
                  <a:pt x="53658" y="2189"/>
                </a:cubicBezTo>
                <a:cubicBezTo>
                  <a:pt x="43388" y="5178"/>
                  <a:pt x="34818" y="12186"/>
                  <a:pt x="29968" y="21699"/>
                </a:cubicBezTo>
                <a:cubicBezTo>
                  <a:pt x="24721" y="31970"/>
                  <a:pt x="21682" y="43518"/>
                  <a:pt x="14327" y="52609"/>
                </a:cubicBezTo>
                <a:cubicBezTo>
                  <a:pt x="10457" y="57422"/>
                  <a:pt x="5397" y="61503"/>
                  <a:pt x="3176" y="67258"/>
                </a:cubicBezTo>
                <a:cubicBezTo>
                  <a:pt x="0" y="75506"/>
                  <a:pt x="3945" y="85417"/>
                  <a:pt x="11139" y="90540"/>
                </a:cubicBezTo>
                <a:cubicBezTo>
                  <a:pt x="15679" y="93753"/>
                  <a:pt x="21174" y="95303"/>
                  <a:pt x="26111" y="97882"/>
                </a:cubicBezTo>
                <a:cubicBezTo>
                  <a:pt x="30662" y="100264"/>
                  <a:pt x="34706" y="103514"/>
                  <a:pt x="39196" y="106032"/>
                </a:cubicBezTo>
                <a:cubicBezTo>
                  <a:pt x="47601" y="110735"/>
                  <a:pt x="57045" y="112562"/>
                  <a:pt x="66700" y="112562"/>
                </a:cubicBezTo>
                <a:cubicBezTo>
                  <a:pt x="75939" y="112562"/>
                  <a:pt x="85370" y="110889"/>
                  <a:pt x="94268" y="108463"/>
                </a:cubicBezTo>
                <a:cubicBezTo>
                  <a:pt x="103360" y="105994"/>
                  <a:pt x="112886" y="102323"/>
                  <a:pt x="118096" y="94472"/>
                </a:cubicBezTo>
                <a:cubicBezTo>
                  <a:pt x="122090" y="88444"/>
                  <a:pt x="122784" y="81138"/>
                  <a:pt x="121891" y="73832"/>
                </a:cubicBezTo>
                <a:cubicBezTo>
                  <a:pt x="121395" y="69677"/>
                  <a:pt x="120378" y="65522"/>
                  <a:pt x="119162" y="61589"/>
                </a:cubicBezTo>
                <a:cubicBezTo>
                  <a:pt x="117810" y="57187"/>
                  <a:pt x="116235" y="52733"/>
                  <a:pt x="116396" y="48119"/>
                </a:cubicBezTo>
                <a:cubicBezTo>
                  <a:pt x="116520" y="44869"/>
                  <a:pt x="117500" y="41732"/>
                  <a:pt x="117984" y="38519"/>
                </a:cubicBezTo>
                <a:cubicBezTo>
                  <a:pt x="118777" y="33372"/>
                  <a:pt x="118281" y="28088"/>
                  <a:pt x="116930" y="23064"/>
                </a:cubicBezTo>
                <a:cubicBezTo>
                  <a:pt x="115962" y="19455"/>
                  <a:pt x="114511" y="15907"/>
                  <a:pt x="112204" y="12967"/>
                </a:cubicBezTo>
                <a:cubicBezTo>
                  <a:pt x="110133" y="10338"/>
                  <a:pt x="107429" y="8254"/>
                  <a:pt x="104513" y="6605"/>
                </a:cubicBezTo>
                <a:cubicBezTo>
                  <a:pt x="96811" y="2250"/>
                  <a:pt x="87793" y="874"/>
                  <a:pt x="78962" y="291"/>
                </a:cubicBezTo>
                <a:cubicBezTo>
                  <a:pt x="76326" y="113"/>
                  <a:pt x="73675" y="1"/>
                  <a:pt x="71028" y="1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19"/>
          <p:cNvGrpSpPr/>
          <p:nvPr/>
        </p:nvGrpSpPr>
        <p:grpSpPr>
          <a:xfrm rot="358680">
            <a:off x="1509365" y="2204985"/>
            <a:ext cx="1873559" cy="2348463"/>
            <a:chOff x="702975" y="3038700"/>
            <a:chExt cx="838525" cy="1051025"/>
          </a:xfrm>
        </p:grpSpPr>
        <p:sp>
          <p:nvSpPr>
            <p:cNvPr id="90" name="Google Shape;90;p19"/>
            <p:cNvSpPr/>
            <p:nvPr/>
          </p:nvSpPr>
          <p:spPr>
            <a:xfrm>
              <a:off x="1235125" y="3038700"/>
              <a:ext cx="306375" cy="1047625"/>
            </a:xfrm>
            <a:custGeom>
              <a:rect b="b" l="l" r="r" t="t"/>
              <a:pathLst>
                <a:path extrusionOk="0" h="41905" w="12255">
                  <a:moveTo>
                    <a:pt x="1438" y="0"/>
                  </a:moveTo>
                  <a:cubicBezTo>
                    <a:pt x="626" y="0"/>
                    <a:pt x="24" y="694"/>
                    <a:pt x="12" y="1498"/>
                  </a:cubicBezTo>
                  <a:cubicBezTo>
                    <a:pt x="0" y="2378"/>
                    <a:pt x="682" y="3210"/>
                    <a:pt x="1340" y="3706"/>
                  </a:cubicBezTo>
                  <a:cubicBezTo>
                    <a:pt x="2010" y="4227"/>
                    <a:pt x="3708" y="4673"/>
                    <a:pt x="4130" y="4772"/>
                  </a:cubicBezTo>
                  <a:cubicBezTo>
                    <a:pt x="4304" y="5095"/>
                    <a:pt x="4477" y="5442"/>
                    <a:pt x="4664" y="5839"/>
                  </a:cubicBezTo>
                  <a:cubicBezTo>
                    <a:pt x="4986" y="6521"/>
                    <a:pt x="5346" y="7303"/>
                    <a:pt x="5681" y="8183"/>
                  </a:cubicBezTo>
                  <a:cubicBezTo>
                    <a:pt x="5767" y="8406"/>
                    <a:pt x="5855" y="8667"/>
                    <a:pt x="5941" y="8915"/>
                  </a:cubicBezTo>
                  <a:cubicBezTo>
                    <a:pt x="5706" y="8530"/>
                    <a:pt x="5383" y="8009"/>
                    <a:pt x="5346" y="7960"/>
                  </a:cubicBezTo>
                  <a:cubicBezTo>
                    <a:pt x="4751" y="7227"/>
                    <a:pt x="3309" y="6193"/>
                    <a:pt x="2182" y="6193"/>
                  </a:cubicBezTo>
                  <a:cubicBezTo>
                    <a:pt x="1994" y="6193"/>
                    <a:pt x="1815" y="6222"/>
                    <a:pt x="1649" y="6286"/>
                  </a:cubicBezTo>
                  <a:cubicBezTo>
                    <a:pt x="819" y="6595"/>
                    <a:pt x="533" y="7576"/>
                    <a:pt x="918" y="8345"/>
                  </a:cubicBezTo>
                  <a:cubicBezTo>
                    <a:pt x="1315" y="9126"/>
                    <a:pt x="2307" y="9535"/>
                    <a:pt x="3126" y="9684"/>
                  </a:cubicBezTo>
                  <a:cubicBezTo>
                    <a:pt x="3262" y="9710"/>
                    <a:pt x="3421" y="9721"/>
                    <a:pt x="3595" y="9721"/>
                  </a:cubicBezTo>
                  <a:cubicBezTo>
                    <a:pt x="4498" y="9721"/>
                    <a:pt x="5780" y="9420"/>
                    <a:pt x="6103" y="9337"/>
                  </a:cubicBezTo>
                  <a:cubicBezTo>
                    <a:pt x="6288" y="9883"/>
                    <a:pt x="6475" y="10453"/>
                    <a:pt x="6624" y="11049"/>
                  </a:cubicBezTo>
                  <a:cubicBezTo>
                    <a:pt x="6897" y="12078"/>
                    <a:pt x="7120" y="13194"/>
                    <a:pt x="7206" y="14348"/>
                  </a:cubicBezTo>
                  <a:cubicBezTo>
                    <a:pt x="7219" y="14422"/>
                    <a:pt x="7206" y="14484"/>
                    <a:pt x="7219" y="14546"/>
                  </a:cubicBezTo>
                  <a:cubicBezTo>
                    <a:pt x="7132" y="14335"/>
                    <a:pt x="6586" y="13232"/>
                    <a:pt x="6549" y="13157"/>
                  </a:cubicBezTo>
                  <a:cubicBezTo>
                    <a:pt x="6009" y="12313"/>
                    <a:pt x="4561" y="11031"/>
                    <a:pt x="3399" y="11031"/>
                  </a:cubicBezTo>
                  <a:cubicBezTo>
                    <a:pt x="3280" y="11031"/>
                    <a:pt x="3164" y="11044"/>
                    <a:pt x="3052" y="11073"/>
                  </a:cubicBezTo>
                  <a:cubicBezTo>
                    <a:pt x="2195" y="11309"/>
                    <a:pt x="1811" y="12239"/>
                    <a:pt x="2109" y="13045"/>
                  </a:cubicBezTo>
                  <a:cubicBezTo>
                    <a:pt x="2418" y="13864"/>
                    <a:pt x="3349" y="14385"/>
                    <a:pt x="4143" y="14621"/>
                  </a:cubicBezTo>
                  <a:cubicBezTo>
                    <a:pt x="4438" y="14708"/>
                    <a:pt x="4851" y="14738"/>
                    <a:pt x="5280" y="14738"/>
                  </a:cubicBezTo>
                  <a:cubicBezTo>
                    <a:pt x="6186" y="14738"/>
                    <a:pt x="7160" y="14604"/>
                    <a:pt x="7219" y="14596"/>
                  </a:cubicBezTo>
                  <a:lnTo>
                    <a:pt x="7219" y="14596"/>
                  </a:lnTo>
                  <a:cubicBezTo>
                    <a:pt x="7281" y="15688"/>
                    <a:pt x="7269" y="16804"/>
                    <a:pt x="7194" y="17945"/>
                  </a:cubicBezTo>
                  <a:cubicBezTo>
                    <a:pt x="7145" y="18764"/>
                    <a:pt x="7045" y="19607"/>
                    <a:pt x="6946" y="20438"/>
                  </a:cubicBezTo>
                  <a:cubicBezTo>
                    <a:pt x="6834" y="20165"/>
                    <a:pt x="6338" y="19136"/>
                    <a:pt x="6288" y="19061"/>
                  </a:cubicBezTo>
                  <a:cubicBezTo>
                    <a:pt x="5749" y="18218"/>
                    <a:pt x="4303" y="16947"/>
                    <a:pt x="3150" y="16947"/>
                  </a:cubicBezTo>
                  <a:cubicBezTo>
                    <a:pt x="3031" y="16947"/>
                    <a:pt x="2915" y="16960"/>
                    <a:pt x="2803" y="16989"/>
                  </a:cubicBezTo>
                  <a:cubicBezTo>
                    <a:pt x="1935" y="17213"/>
                    <a:pt x="1550" y="18155"/>
                    <a:pt x="1848" y="18949"/>
                  </a:cubicBezTo>
                  <a:cubicBezTo>
                    <a:pt x="2158" y="19781"/>
                    <a:pt x="3101" y="20302"/>
                    <a:pt x="3895" y="20537"/>
                  </a:cubicBezTo>
                  <a:cubicBezTo>
                    <a:pt x="4188" y="20623"/>
                    <a:pt x="4599" y="20652"/>
                    <a:pt x="5025" y="20652"/>
                  </a:cubicBezTo>
                  <a:cubicBezTo>
                    <a:pt x="5896" y="20652"/>
                    <a:pt x="6830" y="20529"/>
                    <a:pt x="6946" y="20512"/>
                  </a:cubicBezTo>
                  <a:lnTo>
                    <a:pt x="6946" y="20512"/>
                  </a:lnTo>
                  <a:cubicBezTo>
                    <a:pt x="6897" y="20884"/>
                    <a:pt x="6859" y="21269"/>
                    <a:pt x="6809" y="21641"/>
                  </a:cubicBezTo>
                  <a:cubicBezTo>
                    <a:pt x="6649" y="22894"/>
                    <a:pt x="6487" y="24134"/>
                    <a:pt x="6376" y="25362"/>
                  </a:cubicBezTo>
                  <a:cubicBezTo>
                    <a:pt x="6326" y="25784"/>
                    <a:pt x="6301" y="26206"/>
                    <a:pt x="6276" y="26639"/>
                  </a:cubicBezTo>
                  <a:cubicBezTo>
                    <a:pt x="6090" y="26231"/>
                    <a:pt x="5743" y="25523"/>
                    <a:pt x="5706" y="25462"/>
                  </a:cubicBezTo>
                  <a:cubicBezTo>
                    <a:pt x="5168" y="24620"/>
                    <a:pt x="3728" y="23344"/>
                    <a:pt x="2577" y="23344"/>
                  </a:cubicBezTo>
                  <a:cubicBezTo>
                    <a:pt x="2454" y="23344"/>
                    <a:pt x="2335" y="23359"/>
                    <a:pt x="2220" y="23390"/>
                  </a:cubicBezTo>
                  <a:cubicBezTo>
                    <a:pt x="1352" y="23613"/>
                    <a:pt x="968" y="24544"/>
                    <a:pt x="1265" y="25349"/>
                  </a:cubicBezTo>
                  <a:cubicBezTo>
                    <a:pt x="1575" y="26168"/>
                    <a:pt x="2518" y="26689"/>
                    <a:pt x="3311" y="26925"/>
                  </a:cubicBezTo>
                  <a:cubicBezTo>
                    <a:pt x="3601" y="27016"/>
                    <a:pt x="4007" y="27047"/>
                    <a:pt x="4429" y="27047"/>
                  </a:cubicBezTo>
                  <a:cubicBezTo>
                    <a:pt x="5166" y="27047"/>
                    <a:pt x="5952" y="26952"/>
                    <a:pt x="6252" y="26912"/>
                  </a:cubicBezTo>
                  <a:lnTo>
                    <a:pt x="6252" y="26912"/>
                  </a:lnTo>
                  <a:cubicBezTo>
                    <a:pt x="6214" y="27620"/>
                    <a:pt x="6189" y="28314"/>
                    <a:pt x="6202" y="29009"/>
                  </a:cubicBezTo>
                  <a:cubicBezTo>
                    <a:pt x="6202" y="29307"/>
                    <a:pt x="6202" y="29604"/>
                    <a:pt x="6227" y="29889"/>
                  </a:cubicBezTo>
                  <a:cubicBezTo>
                    <a:pt x="6239" y="30175"/>
                    <a:pt x="6264" y="30460"/>
                    <a:pt x="6288" y="30746"/>
                  </a:cubicBezTo>
                  <a:cubicBezTo>
                    <a:pt x="6351" y="31328"/>
                    <a:pt x="6400" y="31874"/>
                    <a:pt x="6475" y="32408"/>
                  </a:cubicBezTo>
                  <a:cubicBezTo>
                    <a:pt x="6500" y="32681"/>
                    <a:pt x="6536" y="32941"/>
                    <a:pt x="6574" y="33201"/>
                  </a:cubicBezTo>
                  <a:cubicBezTo>
                    <a:pt x="6450" y="32767"/>
                    <a:pt x="6239" y="32097"/>
                    <a:pt x="6214" y="32036"/>
                  </a:cubicBezTo>
                  <a:cubicBezTo>
                    <a:pt x="5785" y="31057"/>
                    <a:pt x="4426" y="29448"/>
                    <a:pt x="3220" y="29448"/>
                  </a:cubicBezTo>
                  <a:cubicBezTo>
                    <a:pt x="3172" y="29448"/>
                    <a:pt x="3124" y="29450"/>
                    <a:pt x="3076" y="29456"/>
                  </a:cubicBezTo>
                  <a:cubicBezTo>
                    <a:pt x="2195" y="29542"/>
                    <a:pt x="1674" y="30410"/>
                    <a:pt x="1848" y="31254"/>
                  </a:cubicBezTo>
                  <a:cubicBezTo>
                    <a:pt x="2022" y="32110"/>
                    <a:pt x="2878" y="32767"/>
                    <a:pt x="3622" y="33127"/>
                  </a:cubicBezTo>
                  <a:cubicBezTo>
                    <a:pt x="4441" y="33511"/>
                    <a:pt x="6388" y="33549"/>
                    <a:pt x="6624" y="33561"/>
                  </a:cubicBezTo>
                  <a:cubicBezTo>
                    <a:pt x="6723" y="34206"/>
                    <a:pt x="6809" y="34839"/>
                    <a:pt x="6909" y="35421"/>
                  </a:cubicBezTo>
                  <a:cubicBezTo>
                    <a:pt x="7231" y="37282"/>
                    <a:pt x="7554" y="38820"/>
                    <a:pt x="7802" y="39887"/>
                  </a:cubicBezTo>
                  <a:cubicBezTo>
                    <a:pt x="8050" y="40966"/>
                    <a:pt x="8223" y="41573"/>
                    <a:pt x="8223" y="41573"/>
                  </a:cubicBezTo>
                  <a:lnTo>
                    <a:pt x="8223" y="41586"/>
                  </a:lnTo>
                  <a:cubicBezTo>
                    <a:pt x="8274" y="41778"/>
                    <a:pt x="8448" y="41904"/>
                    <a:pt x="8638" y="41904"/>
                  </a:cubicBezTo>
                  <a:cubicBezTo>
                    <a:pt x="8682" y="41904"/>
                    <a:pt x="8726" y="41898"/>
                    <a:pt x="8769" y="41884"/>
                  </a:cubicBezTo>
                  <a:cubicBezTo>
                    <a:pt x="8992" y="41822"/>
                    <a:pt x="9129" y="41573"/>
                    <a:pt x="9055" y="41338"/>
                  </a:cubicBezTo>
                  <a:cubicBezTo>
                    <a:pt x="9055" y="41338"/>
                    <a:pt x="8881" y="40755"/>
                    <a:pt x="8608" y="39701"/>
                  </a:cubicBezTo>
                  <a:cubicBezTo>
                    <a:pt x="8347" y="38646"/>
                    <a:pt x="7988" y="37121"/>
                    <a:pt x="7641" y="35297"/>
                  </a:cubicBezTo>
                  <a:cubicBezTo>
                    <a:pt x="7529" y="34764"/>
                    <a:pt x="7429" y="34206"/>
                    <a:pt x="7343" y="33623"/>
                  </a:cubicBezTo>
                  <a:cubicBezTo>
                    <a:pt x="7578" y="33561"/>
                    <a:pt x="9464" y="33114"/>
                    <a:pt x="10183" y="32557"/>
                  </a:cubicBezTo>
                  <a:cubicBezTo>
                    <a:pt x="10828" y="32047"/>
                    <a:pt x="11523" y="31217"/>
                    <a:pt x="11511" y="30349"/>
                  </a:cubicBezTo>
                  <a:cubicBezTo>
                    <a:pt x="11499" y="29544"/>
                    <a:pt x="10885" y="28838"/>
                    <a:pt x="10080" y="28838"/>
                  </a:cubicBezTo>
                  <a:cubicBezTo>
                    <a:pt x="10029" y="28838"/>
                    <a:pt x="9976" y="28841"/>
                    <a:pt x="9923" y="28847"/>
                  </a:cubicBezTo>
                  <a:cubicBezTo>
                    <a:pt x="8695" y="28996"/>
                    <a:pt x="7628" y="30956"/>
                    <a:pt x="7418" y="32047"/>
                  </a:cubicBezTo>
                  <a:cubicBezTo>
                    <a:pt x="7405" y="32110"/>
                    <a:pt x="7330" y="32953"/>
                    <a:pt x="7305" y="33387"/>
                  </a:cubicBezTo>
                  <a:cubicBezTo>
                    <a:pt x="7244" y="33028"/>
                    <a:pt x="7181" y="32681"/>
                    <a:pt x="7132" y="32320"/>
                  </a:cubicBezTo>
                  <a:cubicBezTo>
                    <a:pt x="7045" y="31799"/>
                    <a:pt x="6983" y="31242"/>
                    <a:pt x="6909" y="30696"/>
                  </a:cubicBezTo>
                  <a:lnTo>
                    <a:pt x="6834" y="29840"/>
                  </a:lnTo>
                  <a:cubicBezTo>
                    <a:pt x="6809" y="29555"/>
                    <a:pt x="6809" y="29282"/>
                    <a:pt x="6797" y="28984"/>
                  </a:cubicBezTo>
                  <a:cubicBezTo>
                    <a:pt x="6773" y="28563"/>
                    <a:pt x="6785" y="28128"/>
                    <a:pt x="6785" y="27694"/>
                  </a:cubicBezTo>
                  <a:cubicBezTo>
                    <a:pt x="7330" y="27645"/>
                    <a:pt x="8906" y="27471"/>
                    <a:pt x="9613" y="27074"/>
                  </a:cubicBezTo>
                  <a:cubicBezTo>
                    <a:pt x="10332" y="26677"/>
                    <a:pt x="11139" y="25958"/>
                    <a:pt x="11263" y="25101"/>
                  </a:cubicBezTo>
                  <a:cubicBezTo>
                    <a:pt x="11387" y="24246"/>
                    <a:pt x="10803" y="23415"/>
                    <a:pt x="9910" y="23378"/>
                  </a:cubicBezTo>
                  <a:cubicBezTo>
                    <a:pt x="9893" y="23377"/>
                    <a:pt x="9877" y="23377"/>
                    <a:pt x="9860" y="23377"/>
                  </a:cubicBezTo>
                  <a:cubicBezTo>
                    <a:pt x="8646" y="23377"/>
                    <a:pt x="7325" y="25129"/>
                    <a:pt x="6958" y="26156"/>
                  </a:cubicBezTo>
                  <a:cubicBezTo>
                    <a:pt x="6946" y="26193"/>
                    <a:pt x="6884" y="26416"/>
                    <a:pt x="6822" y="26689"/>
                  </a:cubicBezTo>
                  <a:cubicBezTo>
                    <a:pt x="6834" y="26267"/>
                    <a:pt x="6847" y="25834"/>
                    <a:pt x="6884" y="25412"/>
                  </a:cubicBezTo>
                  <a:cubicBezTo>
                    <a:pt x="6983" y="24184"/>
                    <a:pt x="7107" y="22943"/>
                    <a:pt x="7244" y="21691"/>
                  </a:cubicBezTo>
                  <a:cubicBezTo>
                    <a:pt x="7269" y="21443"/>
                    <a:pt x="7294" y="21182"/>
                    <a:pt x="7318" y="20922"/>
                  </a:cubicBezTo>
                  <a:cubicBezTo>
                    <a:pt x="7765" y="20872"/>
                    <a:pt x="9488" y="20699"/>
                    <a:pt x="10221" y="20302"/>
                  </a:cubicBezTo>
                  <a:cubicBezTo>
                    <a:pt x="10940" y="19892"/>
                    <a:pt x="11746" y="19185"/>
                    <a:pt x="11870" y="18317"/>
                  </a:cubicBezTo>
                  <a:cubicBezTo>
                    <a:pt x="11994" y="17474"/>
                    <a:pt x="11412" y="16630"/>
                    <a:pt x="10518" y="16605"/>
                  </a:cubicBezTo>
                  <a:cubicBezTo>
                    <a:pt x="10502" y="16605"/>
                    <a:pt x="10485" y="16604"/>
                    <a:pt x="10468" y="16604"/>
                  </a:cubicBezTo>
                  <a:cubicBezTo>
                    <a:pt x="9253" y="16604"/>
                    <a:pt x="7933" y="18356"/>
                    <a:pt x="7566" y="19371"/>
                  </a:cubicBezTo>
                  <a:cubicBezTo>
                    <a:pt x="7542" y="19409"/>
                    <a:pt x="7479" y="19682"/>
                    <a:pt x="7405" y="19991"/>
                  </a:cubicBezTo>
                  <a:cubicBezTo>
                    <a:pt x="7467" y="19309"/>
                    <a:pt x="7517" y="18640"/>
                    <a:pt x="7542" y="17970"/>
                  </a:cubicBezTo>
                  <a:cubicBezTo>
                    <a:pt x="7603" y="16791"/>
                    <a:pt x="7591" y="15625"/>
                    <a:pt x="7492" y="14497"/>
                  </a:cubicBezTo>
                  <a:cubicBezTo>
                    <a:pt x="7653" y="14484"/>
                    <a:pt x="9662" y="14323"/>
                    <a:pt x="10481" y="13877"/>
                  </a:cubicBezTo>
                  <a:cubicBezTo>
                    <a:pt x="11200" y="13467"/>
                    <a:pt x="12007" y="12760"/>
                    <a:pt x="12131" y="11892"/>
                  </a:cubicBezTo>
                  <a:cubicBezTo>
                    <a:pt x="12255" y="11049"/>
                    <a:pt x="11672" y="10217"/>
                    <a:pt x="10791" y="10180"/>
                  </a:cubicBezTo>
                  <a:cubicBezTo>
                    <a:pt x="10774" y="10180"/>
                    <a:pt x="10757" y="10179"/>
                    <a:pt x="10741" y="10179"/>
                  </a:cubicBezTo>
                  <a:cubicBezTo>
                    <a:pt x="9514" y="10179"/>
                    <a:pt x="8193" y="11931"/>
                    <a:pt x="7826" y="12959"/>
                  </a:cubicBezTo>
                  <a:cubicBezTo>
                    <a:pt x="7802" y="13020"/>
                    <a:pt x="7554" y="14013"/>
                    <a:pt x="7479" y="14373"/>
                  </a:cubicBezTo>
                  <a:lnTo>
                    <a:pt x="7479" y="14323"/>
                  </a:lnTo>
                  <a:cubicBezTo>
                    <a:pt x="7368" y="13144"/>
                    <a:pt x="7107" y="12041"/>
                    <a:pt x="6822" y="10999"/>
                  </a:cubicBezTo>
                  <a:cubicBezTo>
                    <a:pt x="6525" y="9957"/>
                    <a:pt x="6164" y="9002"/>
                    <a:pt x="5805" y="8133"/>
                  </a:cubicBezTo>
                  <a:cubicBezTo>
                    <a:pt x="5458" y="7253"/>
                    <a:pt x="5073" y="6484"/>
                    <a:pt x="4738" y="5801"/>
                  </a:cubicBezTo>
                  <a:cubicBezTo>
                    <a:pt x="4552" y="5429"/>
                    <a:pt x="4366" y="5095"/>
                    <a:pt x="4205" y="4784"/>
                  </a:cubicBezTo>
                  <a:lnTo>
                    <a:pt x="4205" y="4784"/>
                  </a:lnTo>
                  <a:lnTo>
                    <a:pt x="4229" y="4797"/>
                  </a:lnTo>
                  <a:cubicBezTo>
                    <a:pt x="4254" y="4797"/>
                    <a:pt x="4118" y="3296"/>
                    <a:pt x="4105" y="3210"/>
                  </a:cubicBezTo>
                  <a:cubicBezTo>
                    <a:pt x="3882" y="2118"/>
                    <a:pt x="2828" y="158"/>
                    <a:pt x="1600" y="9"/>
                  </a:cubicBezTo>
                  <a:cubicBezTo>
                    <a:pt x="1545" y="3"/>
                    <a:pt x="1491" y="0"/>
                    <a:pt x="143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9"/>
            <p:cNvSpPr/>
            <p:nvPr/>
          </p:nvSpPr>
          <p:spPr>
            <a:xfrm>
              <a:off x="1388300" y="3139625"/>
              <a:ext cx="100175" cy="127225"/>
            </a:xfrm>
            <a:custGeom>
              <a:rect b="b" l="l" r="r" t="t"/>
              <a:pathLst>
                <a:path extrusionOk="0" h="5089" w="4007">
                  <a:moveTo>
                    <a:pt x="2462" y="1"/>
                  </a:moveTo>
                  <a:cubicBezTo>
                    <a:pt x="2355" y="1"/>
                    <a:pt x="2245" y="14"/>
                    <a:pt x="2134" y="41"/>
                  </a:cubicBezTo>
                  <a:cubicBezTo>
                    <a:pt x="930" y="314"/>
                    <a:pt x="100" y="2397"/>
                    <a:pt x="13" y="3501"/>
                  </a:cubicBezTo>
                  <a:cubicBezTo>
                    <a:pt x="1" y="3588"/>
                    <a:pt x="50" y="5089"/>
                    <a:pt x="75" y="5089"/>
                  </a:cubicBezTo>
                  <a:cubicBezTo>
                    <a:pt x="75" y="5089"/>
                    <a:pt x="2121" y="4357"/>
                    <a:pt x="2816" y="3687"/>
                  </a:cubicBezTo>
                  <a:cubicBezTo>
                    <a:pt x="3411" y="3104"/>
                    <a:pt x="4006" y="2199"/>
                    <a:pt x="3895" y="1331"/>
                  </a:cubicBezTo>
                  <a:cubicBezTo>
                    <a:pt x="3798" y="595"/>
                    <a:pt x="3191" y="1"/>
                    <a:pt x="2462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9"/>
            <p:cNvSpPr/>
            <p:nvPr/>
          </p:nvSpPr>
          <p:spPr>
            <a:xfrm>
              <a:off x="702975" y="3307575"/>
              <a:ext cx="755100" cy="782150"/>
            </a:xfrm>
            <a:custGeom>
              <a:rect b="b" l="l" r="r" t="t"/>
              <a:pathLst>
                <a:path extrusionOk="0" h="31286" w="30204">
                  <a:moveTo>
                    <a:pt x="1705" y="0"/>
                  </a:moveTo>
                  <a:cubicBezTo>
                    <a:pt x="1437" y="0"/>
                    <a:pt x="1187" y="48"/>
                    <a:pt x="969" y="157"/>
                  </a:cubicBezTo>
                  <a:cubicBezTo>
                    <a:pt x="174" y="554"/>
                    <a:pt x="1" y="1559"/>
                    <a:pt x="473" y="2278"/>
                  </a:cubicBezTo>
                  <a:cubicBezTo>
                    <a:pt x="944" y="3009"/>
                    <a:pt x="1973" y="3320"/>
                    <a:pt x="2792" y="3382"/>
                  </a:cubicBezTo>
                  <a:cubicBezTo>
                    <a:pt x="2836" y="3385"/>
                    <a:pt x="2882" y="3386"/>
                    <a:pt x="2931" y="3386"/>
                  </a:cubicBezTo>
                  <a:cubicBezTo>
                    <a:pt x="3815" y="3386"/>
                    <a:pt x="5319" y="2866"/>
                    <a:pt x="5707" y="2725"/>
                  </a:cubicBezTo>
                  <a:cubicBezTo>
                    <a:pt x="6030" y="2910"/>
                    <a:pt x="6364" y="3097"/>
                    <a:pt x="6736" y="3320"/>
                  </a:cubicBezTo>
                  <a:cubicBezTo>
                    <a:pt x="7394" y="3717"/>
                    <a:pt x="8126" y="4175"/>
                    <a:pt x="8883" y="4721"/>
                  </a:cubicBezTo>
                  <a:cubicBezTo>
                    <a:pt x="9093" y="4858"/>
                    <a:pt x="9304" y="5032"/>
                    <a:pt x="9515" y="5181"/>
                  </a:cubicBezTo>
                  <a:cubicBezTo>
                    <a:pt x="9106" y="4994"/>
                    <a:pt x="8547" y="4746"/>
                    <a:pt x="8486" y="4721"/>
                  </a:cubicBezTo>
                  <a:cubicBezTo>
                    <a:pt x="8085" y="4594"/>
                    <a:pt x="7515" y="4510"/>
                    <a:pt x="6923" y="4510"/>
                  </a:cubicBezTo>
                  <a:cubicBezTo>
                    <a:pt x="5954" y="4510"/>
                    <a:pt x="4925" y="4735"/>
                    <a:pt x="4479" y="5366"/>
                  </a:cubicBezTo>
                  <a:cubicBezTo>
                    <a:pt x="3958" y="6086"/>
                    <a:pt x="4268" y="7053"/>
                    <a:pt x="5000" y="7475"/>
                  </a:cubicBezTo>
                  <a:cubicBezTo>
                    <a:pt x="5316" y="7654"/>
                    <a:pt x="5681" y="7725"/>
                    <a:pt x="6053" y="7725"/>
                  </a:cubicBezTo>
                  <a:cubicBezTo>
                    <a:pt x="6586" y="7725"/>
                    <a:pt x="7135" y="7578"/>
                    <a:pt x="7580" y="7388"/>
                  </a:cubicBezTo>
                  <a:cubicBezTo>
                    <a:pt x="8374" y="7053"/>
                    <a:pt x="9614" y="5738"/>
                    <a:pt x="9875" y="5454"/>
                  </a:cubicBezTo>
                  <a:cubicBezTo>
                    <a:pt x="10333" y="5801"/>
                    <a:pt x="10793" y="6173"/>
                    <a:pt x="11251" y="6595"/>
                  </a:cubicBezTo>
                  <a:cubicBezTo>
                    <a:pt x="12045" y="7301"/>
                    <a:pt x="12852" y="8108"/>
                    <a:pt x="13558" y="9026"/>
                  </a:cubicBezTo>
                  <a:cubicBezTo>
                    <a:pt x="13608" y="9075"/>
                    <a:pt x="13633" y="9137"/>
                    <a:pt x="13682" y="9187"/>
                  </a:cubicBezTo>
                  <a:cubicBezTo>
                    <a:pt x="13497" y="9062"/>
                    <a:pt x="12430" y="8430"/>
                    <a:pt x="12356" y="8393"/>
                  </a:cubicBezTo>
                  <a:cubicBezTo>
                    <a:pt x="11829" y="8161"/>
                    <a:pt x="10980" y="7974"/>
                    <a:pt x="10169" y="7974"/>
                  </a:cubicBezTo>
                  <a:cubicBezTo>
                    <a:pt x="9415" y="7974"/>
                    <a:pt x="8694" y="8137"/>
                    <a:pt x="8299" y="8579"/>
                  </a:cubicBezTo>
                  <a:cubicBezTo>
                    <a:pt x="7704" y="9249"/>
                    <a:pt x="7902" y="10241"/>
                    <a:pt x="8585" y="10749"/>
                  </a:cubicBezTo>
                  <a:cubicBezTo>
                    <a:pt x="8965" y="11023"/>
                    <a:pt x="9453" y="11128"/>
                    <a:pt x="9946" y="11128"/>
                  </a:cubicBezTo>
                  <a:cubicBezTo>
                    <a:pt x="10370" y="11128"/>
                    <a:pt x="10798" y="11051"/>
                    <a:pt x="11165" y="10936"/>
                  </a:cubicBezTo>
                  <a:cubicBezTo>
                    <a:pt x="12070" y="10663"/>
                    <a:pt x="13646" y="9274"/>
                    <a:pt x="13707" y="9224"/>
                  </a:cubicBezTo>
                  <a:cubicBezTo>
                    <a:pt x="14365" y="10092"/>
                    <a:pt x="14972" y="11035"/>
                    <a:pt x="15531" y="12027"/>
                  </a:cubicBezTo>
                  <a:cubicBezTo>
                    <a:pt x="15940" y="12747"/>
                    <a:pt x="16325" y="13491"/>
                    <a:pt x="16709" y="14247"/>
                  </a:cubicBezTo>
                  <a:cubicBezTo>
                    <a:pt x="16461" y="14086"/>
                    <a:pt x="15468" y="13491"/>
                    <a:pt x="15394" y="13466"/>
                  </a:cubicBezTo>
                  <a:cubicBezTo>
                    <a:pt x="14876" y="13229"/>
                    <a:pt x="14035" y="13042"/>
                    <a:pt x="13227" y="13042"/>
                  </a:cubicBezTo>
                  <a:cubicBezTo>
                    <a:pt x="12469" y="13042"/>
                    <a:pt x="11741" y="13207"/>
                    <a:pt x="11339" y="13652"/>
                  </a:cubicBezTo>
                  <a:cubicBezTo>
                    <a:pt x="10743" y="14322"/>
                    <a:pt x="10942" y="15314"/>
                    <a:pt x="11636" y="15823"/>
                  </a:cubicBezTo>
                  <a:cubicBezTo>
                    <a:pt x="12014" y="16094"/>
                    <a:pt x="12497" y="16196"/>
                    <a:pt x="12985" y="16196"/>
                  </a:cubicBezTo>
                  <a:cubicBezTo>
                    <a:pt x="13411" y="16196"/>
                    <a:pt x="13839" y="16119"/>
                    <a:pt x="14203" y="16009"/>
                  </a:cubicBezTo>
                  <a:cubicBezTo>
                    <a:pt x="15096" y="15736"/>
                    <a:pt x="16610" y="14421"/>
                    <a:pt x="16734" y="14310"/>
                  </a:cubicBezTo>
                  <a:cubicBezTo>
                    <a:pt x="16907" y="14644"/>
                    <a:pt x="17081" y="14980"/>
                    <a:pt x="17255" y="15327"/>
                  </a:cubicBezTo>
                  <a:cubicBezTo>
                    <a:pt x="17813" y="16443"/>
                    <a:pt x="18359" y="17571"/>
                    <a:pt x="18941" y="18663"/>
                  </a:cubicBezTo>
                  <a:cubicBezTo>
                    <a:pt x="19140" y="19048"/>
                    <a:pt x="19351" y="19420"/>
                    <a:pt x="19562" y="19779"/>
                  </a:cubicBezTo>
                  <a:cubicBezTo>
                    <a:pt x="19190" y="19556"/>
                    <a:pt x="18495" y="19147"/>
                    <a:pt x="18433" y="19122"/>
                  </a:cubicBezTo>
                  <a:cubicBezTo>
                    <a:pt x="17915" y="18885"/>
                    <a:pt x="17074" y="18698"/>
                    <a:pt x="16266" y="18698"/>
                  </a:cubicBezTo>
                  <a:cubicBezTo>
                    <a:pt x="15508" y="18698"/>
                    <a:pt x="14780" y="18863"/>
                    <a:pt x="14377" y="19308"/>
                  </a:cubicBezTo>
                  <a:cubicBezTo>
                    <a:pt x="13782" y="19978"/>
                    <a:pt x="13980" y="20970"/>
                    <a:pt x="14675" y="21479"/>
                  </a:cubicBezTo>
                  <a:cubicBezTo>
                    <a:pt x="15052" y="21750"/>
                    <a:pt x="15536" y="21852"/>
                    <a:pt x="16024" y="21852"/>
                  </a:cubicBezTo>
                  <a:cubicBezTo>
                    <a:pt x="16450" y="21852"/>
                    <a:pt x="16878" y="21775"/>
                    <a:pt x="17243" y="21665"/>
                  </a:cubicBezTo>
                  <a:cubicBezTo>
                    <a:pt x="18048" y="21429"/>
                    <a:pt x="19338" y="20338"/>
                    <a:pt x="19699" y="20027"/>
                  </a:cubicBezTo>
                  <a:cubicBezTo>
                    <a:pt x="20058" y="20636"/>
                    <a:pt x="20418" y="21231"/>
                    <a:pt x="20802" y="21802"/>
                  </a:cubicBezTo>
                  <a:cubicBezTo>
                    <a:pt x="20976" y="22050"/>
                    <a:pt x="21137" y="22310"/>
                    <a:pt x="21323" y="22533"/>
                  </a:cubicBezTo>
                  <a:cubicBezTo>
                    <a:pt x="21497" y="22756"/>
                    <a:pt x="21670" y="22979"/>
                    <a:pt x="21832" y="23203"/>
                  </a:cubicBezTo>
                  <a:cubicBezTo>
                    <a:pt x="22204" y="23662"/>
                    <a:pt x="22551" y="24084"/>
                    <a:pt x="22911" y="24493"/>
                  </a:cubicBezTo>
                  <a:cubicBezTo>
                    <a:pt x="23084" y="24704"/>
                    <a:pt x="23258" y="24890"/>
                    <a:pt x="23432" y="25088"/>
                  </a:cubicBezTo>
                  <a:cubicBezTo>
                    <a:pt x="23097" y="24803"/>
                    <a:pt x="22538" y="24357"/>
                    <a:pt x="22489" y="24319"/>
                  </a:cubicBezTo>
                  <a:cubicBezTo>
                    <a:pt x="21875" y="23926"/>
                    <a:pt x="20729" y="23521"/>
                    <a:pt x="19743" y="23521"/>
                  </a:cubicBezTo>
                  <a:cubicBezTo>
                    <a:pt x="19237" y="23521"/>
                    <a:pt x="18774" y="23628"/>
                    <a:pt x="18445" y="23897"/>
                  </a:cubicBezTo>
                  <a:cubicBezTo>
                    <a:pt x="17764" y="24456"/>
                    <a:pt x="17800" y="25473"/>
                    <a:pt x="18409" y="26080"/>
                  </a:cubicBezTo>
                  <a:cubicBezTo>
                    <a:pt x="18883" y="26545"/>
                    <a:pt x="19624" y="26705"/>
                    <a:pt x="20313" y="26705"/>
                  </a:cubicBezTo>
                  <a:cubicBezTo>
                    <a:pt x="20526" y="26705"/>
                    <a:pt x="20733" y="26690"/>
                    <a:pt x="20926" y="26664"/>
                  </a:cubicBezTo>
                  <a:cubicBezTo>
                    <a:pt x="21832" y="26527"/>
                    <a:pt x="23469" y="25485"/>
                    <a:pt x="23668" y="25361"/>
                  </a:cubicBezTo>
                  <a:cubicBezTo>
                    <a:pt x="24101" y="25857"/>
                    <a:pt x="24536" y="26328"/>
                    <a:pt x="24945" y="26763"/>
                  </a:cubicBezTo>
                  <a:cubicBezTo>
                    <a:pt x="26223" y="28139"/>
                    <a:pt x="27351" y="29244"/>
                    <a:pt x="28145" y="30000"/>
                  </a:cubicBezTo>
                  <a:cubicBezTo>
                    <a:pt x="28952" y="30757"/>
                    <a:pt x="29423" y="31179"/>
                    <a:pt x="29423" y="31179"/>
                  </a:cubicBezTo>
                  <a:lnTo>
                    <a:pt x="29435" y="31179"/>
                  </a:lnTo>
                  <a:cubicBezTo>
                    <a:pt x="29518" y="31250"/>
                    <a:pt x="29619" y="31285"/>
                    <a:pt x="29719" y="31285"/>
                  </a:cubicBezTo>
                  <a:cubicBezTo>
                    <a:pt x="29843" y="31285"/>
                    <a:pt x="29966" y="31232"/>
                    <a:pt x="30055" y="31129"/>
                  </a:cubicBezTo>
                  <a:cubicBezTo>
                    <a:pt x="30204" y="30942"/>
                    <a:pt x="30179" y="30670"/>
                    <a:pt x="29994" y="30521"/>
                  </a:cubicBezTo>
                  <a:cubicBezTo>
                    <a:pt x="29994" y="30521"/>
                    <a:pt x="29522" y="30124"/>
                    <a:pt x="28715" y="29393"/>
                  </a:cubicBezTo>
                  <a:cubicBezTo>
                    <a:pt x="27910" y="28660"/>
                    <a:pt x="26781" y="27594"/>
                    <a:pt x="25466" y="26254"/>
                  </a:cubicBezTo>
                  <a:cubicBezTo>
                    <a:pt x="25094" y="25870"/>
                    <a:pt x="24697" y="25448"/>
                    <a:pt x="24300" y="25026"/>
                  </a:cubicBezTo>
                  <a:cubicBezTo>
                    <a:pt x="24473" y="24853"/>
                    <a:pt x="25788" y="23426"/>
                    <a:pt x="26086" y="22558"/>
                  </a:cubicBezTo>
                  <a:cubicBezTo>
                    <a:pt x="26347" y="21777"/>
                    <a:pt x="26471" y="20710"/>
                    <a:pt x="25975" y="19991"/>
                  </a:cubicBezTo>
                  <a:cubicBezTo>
                    <a:pt x="25677" y="19555"/>
                    <a:pt x="25191" y="19299"/>
                    <a:pt x="24703" y="19299"/>
                  </a:cubicBezTo>
                  <a:cubicBezTo>
                    <a:pt x="24398" y="19299"/>
                    <a:pt x="24091" y="19399"/>
                    <a:pt x="23828" y="19618"/>
                  </a:cubicBezTo>
                  <a:cubicBezTo>
                    <a:pt x="22874" y="20412"/>
                    <a:pt x="23084" y="22645"/>
                    <a:pt x="23494" y="23662"/>
                  </a:cubicBezTo>
                  <a:cubicBezTo>
                    <a:pt x="23519" y="23736"/>
                    <a:pt x="23928" y="24468"/>
                    <a:pt x="24139" y="24840"/>
                  </a:cubicBezTo>
                  <a:cubicBezTo>
                    <a:pt x="23903" y="24580"/>
                    <a:pt x="23655" y="24332"/>
                    <a:pt x="23407" y="24046"/>
                  </a:cubicBezTo>
                  <a:cubicBezTo>
                    <a:pt x="23059" y="23662"/>
                    <a:pt x="22687" y="23227"/>
                    <a:pt x="22340" y="22819"/>
                  </a:cubicBezTo>
                  <a:cubicBezTo>
                    <a:pt x="22154" y="22595"/>
                    <a:pt x="21981" y="22372"/>
                    <a:pt x="21794" y="22149"/>
                  </a:cubicBezTo>
                  <a:cubicBezTo>
                    <a:pt x="21609" y="21926"/>
                    <a:pt x="21460" y="21689"/>
                    <a:pt x="21286" y="21454"/>
                  </a:cubicBezTo>
                  <a:cubicBezTo>
                    <a:pt x="21050" y="21119"/>
                    <a:pt x="20815" y="20747"/>
                    <a:pt x="20579" y="20375"/>
                  </a:cubicBezTo>
                  <a:cubicBezTo>
                    <a:pt x="21000" y="20040"/>
                    <a:pt x="22216" y="19023"/>
                    <a:pt x="22588" y="18316"/>
                  </a:cubicBezTo>
                  <a:cubicBezTo>
                    <a:pt x="22973" y="17584"/>
                    <a:pt x="23246" y="16542"/>
                    <a:pt x="22874" y="15749"/>
                  </a:cubicBezTo>
                  <a:cubicBezTo>
                    <a:pt x="22613" y="15210"/>
                    <a:pt x="22079" y="14860"/>
                    <a:pt x="21518" y="14860"/>
                  </a:cubicBezTo>
                  <a:cubicBezTo>
                    <a:pt x="21278" y="14860"/>
                    <a:pt x="21033" y="14924"/>
                    <a:pt x="20802" y="15066"/>
                  </a:cubicBezTo>
                  <a:cubicBezTo>
                    <a:pt x="19748" y="15699"/>
                    <a:pt x="19611" y="17932"/>
                    <a:pt x="19859" y="19010"/>
                  </a:cubicBezTo>
                  <a:cubicBezTo>
                    <a:pt x="19872" y="19048"/>
                    <a:pt x="19947" y="19271"/>
                    <a:pt x="20046" y="19531"/>
                  </a:cubicBezTo>
                  <a:cubicBezTo>
                    <a:pt x="19823" y="19159"/>
                    <a:pt x="19599" y="18800"/>
                    <a:pt x="19388" y="18428"/>
                  </a:cubicBezTo>
                  <a:cubicBezTo>
                    <a:pt x="18793" y="17348"/>
                    <a:pt x="18222" y="16245"/>
                    <a:pt x="17640" y="15128"/>
                  </a:cubicBezTo>
                  <a:cubicBezTo>
                    <a:pt x="17527" y="14905"/>
                    <a:pt x="17403" y="14669"/>
                    <a:pt x="17279" y="14446"/>
                  </a:cubicBezTo>
                  <a:cubicBezTo>
                    <a:pt x="17627" y="14161"/>
                    <a:pt x="18966" y="13069"/>
                    <a:pt x="19351" y="12325"/>
                  </a:cubicBezTo>
                  <a:cubicBezTo>
                    <a:pt x="19735" y="11593"/>
                    <a:pt x="20021" y="10551"/>
                    <a:pt x="19636" y="9757"/>
                  </a:cubicBezTo>
                  <a:cubicBezTo>
                    <a:pt x="19385" y="9219"/>
                    <a:pt x="18848" y="8869"/>
                    <a:pt x="18284" y="8869"/>
                  </a:cubicBezTo>
                  <a:cubicBezTo>
                    <a:pt x="18043" y="8869"/>
                    <a:pt x="17796" y="8934"/>
                    <a:pt x="17565" y="9075"/>
                  </a:cubicBezTo>
                  <a:cubicBezTo>
                    <a:pt x="16510" y="9707"/>
                    <a:pt x="16374" y="11940"/>
                    <a:pt x="16634" y="13020"/>
                  </a:cubicBezTo>
                  <a:cubicBezTo>
                    <a:pt x="16634" y="13056"/>
                    <a:pt x="16734" y="13317"/>
                    <a:pt x="16833" y="13615"/>
                  </a:cubicBezTo>
                  <a:cubicBezTo>
                    <a:pt x="16510" y="13020"/>
                    <a:pt x="16188" y="12424"/>
                    <a:pt x="15841" y="11854"/>
                  </a:cubicBezTo>
                  <a:cubicBezTo>
                    <a:pt x="15233" y="10837"/>
                    <a:pt x="14588" y="9869"/>
                    <a:pt x="13881" y="8988"/>
                  </a:cubicBezTo>
                  <a:cubicBezTo>
                    <a:pt x="14005" y="8889"/>
                    <a:pt x="15605" y="7648"/>
                    <a:pt x="16027" y="6818"/>
                  </a:cubicBezTo>
                  <a:cubicBezTo>
                    <a:pt x="16411" y="6086"/>
                    <a:pt x="16697" y="5044"/>
                    <a:pt x="16312" y="4263"/>
                  </a:cubicBezTo>
                  <a:cubicBezTo>
                    <a:pt x="16060" y="3715"/>
                    <a:pt x="15521" y="3368"/>
                    <a:pt x="14957" y="3368"/>
                  </a:cubicBezTo>
                  <a:cubicBezTo>
                    <a:pt x="14716" y="3368"/>
                    <a:pt x="14471" y="3431"/>
                    <a:pt x="14241" y="3568"/>
                  </a:cubicBezTo>
                  <a:cubicBezTo>
                    <a:pt x="13186" y="4213"/>
                    <a:pt x="13050" y="6446"/>
                    <a:pt x="13310" y="7513"/>
                  </a:cubicBezTo>
                  <a:cubicBezTo>
                    <a:pt x="13323" y="7599"/>
                    <a:pt x="13670" y="8554"/>
                    <a:pt x="13806" y="8889"/>
                  </a:cubicBezTo>
                  <a:cubicBezTo>
                    <a:pt x="13794" y="8877"/>
                    <a:pt x="13782" y="8864"/>
                    <a:pt x="13782" y="8852"/>
                  </a:cubicBezTo>
                  <a:cubicBezTo>
                    <a:pt x="13037" y="7934"/>
                    <a:pt x="12207" y="7140"/>
                    <a:pt x="11388" y="6433"/>
                  </a:cubicBezTo>
                  <a:cubicBezTo>
                    <a:pt x="10570" y="5726"/>
                    <a:pt x="9738" y="5131"/>
                    <a:pt x="8957" y="4610"/>
                  </a:cubicBezTo>
                  <a:cubicBezTo>
                    <a:pt x="8188" y="4076"/>
                    <a:pt x="7444" y="3643"/>
                    <a:pt x="6786" y="3258"/>
                  </a:cubicBezTo>
                  <a:cubicBezTo>
                    <a:pt x="6427" y="3047"/>
                    <a:pt x="6091" y="2874"/>
                    <a:pt x="5782" y="2700"/>
                  </a:cubicBezTo>
                  <a:lnTo>
                    <a:pt x="5807" y="2700"/>
                  </a:lnTo>
                  <a:cubicBezTo>
                    <a:pt x="5831" y="2687"/>
                    <a:pt x="4889" y="1509"/>
                    <a:pt x="4826" y="1435"/>
                  </a:cubicBezTo>
                  <a:cubicBezTo>
                    <a:pt x="4198" y="806"/>
                    <a:pt x="2806" y="0"/>
                    <a:pt x="17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" name="Google Shape;93;p19"/>
          <p:cNvSpPr txBox="1"/>
          <p:nvPr>
            <p:ph idx="2" type="title"/>
          </p:nvPr>
        </p:nvSpPr>
        <p:spPr>
          <a:xfrm>
            <a:off x="3804900" y="807550"/>
            <a:ext cx="44013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IN" sz="6000">
                <a:solidFill>
                  <a:schemeClr val="dk1"/>
                </a:solidFill>
              </a:rPr>
              <a:t>What is Internet?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94" name="Google Shape;94;p19"/>
          <p:cNvGrpSpPr/>
          <p:nvPr/>
        </p:nvGrpSpPr>
        <p:grpSpPr>
          <a:xfrm>
            <a:off x="6795904" y="3307981"/>
            <a:ext cx="1479755" cy="1642185"/>
            <a:chOff x="5863018" y="3309697"/>
            <a:chExt cx="1479755" cy="1642185"/>
          </a:xfrm>
        </p:grpSpPr>
        <p:sp>
          <p:nvSpPr>
            <p:cNvPr id="95" name="Google Shape;95;p19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rect b="b" l="l" r="r" t="t"/>
              <a:pathLst>
                <a:path extrusionOk="0" h="35797" w="15754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9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rect b="b" l="l" r="r" t="t"/>
              <a:pathLst>
                <a:path extrusionOk="0" h="15468" w="14414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9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rect b="b" l="l" r="r" t="t"/>
              <a:pathLst>
                <a:path extrusionOk="0" h="14960" w="14489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9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rect b="b" l="l" r="r" t="t"/>
              <a:pathLst>
                <a:path extrusionOk="0" h="35797" w="13162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9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rect b="b" l="l" r="r" t="t"/>
              <a:pathLst>
                <a:path extrusionOk="0" h="15654" w="14054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9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rect b="b" l="l" r="r" t="t"/>
              <a:pathLst>
                <a:path extrusionOk="0" h="15158" w="1460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1" name="Google Shape;10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0794" y="4333539"/>
            <a:ext cx="2416038" cy="1233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6"/>
          <p:cNvSpPr txBox="1"/>
          <p:nvPr>
            <p:ph idx="6" type="title"/>
          </p:nvPr>
        </p:nvSpPr>
        <p:spPr>
          <a:xfrm>
            <a:off x="705000" y="624372"/>
            <a:ext cx="3634295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What you should know about HTML &amp; CSS?</a:t>
            </a:r>
            <a:endParaRPr/>
          </a:p>
        </p:txBody>
      </p:sp>
      <p:pic>
        <p:nvPicPr>
          <p:cNvPr id="446" name="Google Shape;44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4576" y="4329791"/>
            <a:ext cx="2416040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52265" y="1591976"/>
            <a:ext cx="4394382" cy="2518441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  <p:sp>
        <p:nvSpPr>
          <p:cNvPr id="448" name="Google Shape;448;p46"/>
          <p:cNvSpPr txBox="1"/>
          <p:nvPr>
            <p:ph idx="6" type="title"/>
          </p:nvPr>
        </p:nvSpPr>
        <p:spPr>
          <a:xfrm>
            <a:off x="705000" y="2600762"/>
            <a:ext cx="3634295" cy="172902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 sz="1600"/>
              <a:t>⚡ Making basic HTML Structures.</a:t>
            </a:r>
            <a:br>
              <a:rPr lang="en-IN" sz="1600"/>
            </a:br>
            <a:br>
              <a:rPr lang="en-IN" sz="1600"/>
            </a:br>
            <a:r>
              <a:rPr lang="en-IN" sz="1600"/>
              <a:t>⚡ Adding Links, Pictures and Videos.</a:t>
            </a:r>
            <a:br>
              <a:rPr lang="en-IN" sz="1600"/>
            </a:br>
            <a:r>
              <a:rPr lang="en-IN" sz="1600"/>
              <a:t>Making Tables and Layouts.</a:t>
            </a:r>
            <a:br>
              <a:rPr lang="en-IN" sz="1600"/>
            </a:br>
            <a:br>
              <a:rPr lang="en-IN" sz="1600"/>
            </a:br>
            <a:r>
              <a:rPr lang="en-IN" sz="1600"/>
              <a:t>⚡ Making use of CSS Selectors to add Design.</a:t>
            </a:r>
            <a:br>
              <a:rPr lang="en-IN" sz="1600"/>
            </a:br>
            <a:br>
              <a:rPr lang="en-IN" sz="1600"/>
            </a:br>
            <a:r>
              <a:rPr lang="en-IN" sz="1600"/>
              <a:t>⚡ Make use of Properties and Values in CSS to define the User-Interface.</a:t>
            </a:r>
            <a:br>
              <a:rPr lang="en-IN" sz="1600"/>
            </a:br>
            <a:br>
              <a:rPr lang="en-IN" sz="1600"/>
            </a:br>
            <a:endParaRPr sz="16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7"/>
          <p:cNvSpPr txBox="1"/>
          <p:nvPr>
            <p:ph idx="6" type="title"/>
          </p:nvPr>
        </p:nvSpPr>
        <p:spPr>
          <a:xfrm>
            <a:off x="667725" y="391422"/>
            <a:ext cx="36342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Designing the User-Interface</a:t>
            </a:r>
            <a:endParaRPr/>
          </a:p>
        </p:txBody>
      </p:sp>
      <p:pic>
        <p:nvPicPr>
          <p:cNvPr id="454" name="Google Shape;45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4576" y="4329791"/>
            <a:ext cx="2416040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/>
          <p:nvPr>
            <p:ph idx="6" type="title"/>
          </p:nvPr>
        </p:nvSpPr>
        <p:spPr>
          <a:xfrm>
            <a:off x="705000" y="2600762"/>
            <a:ext cx="3634295" cy="172902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 sz="1600"/>
              <a:t>⚡ Understand the User-Interaction with your Website.</a:t>
            </a:r>
            <a:br>
              <a:rPr lang="en-IN" sz="1600"/>
            </a:br>
            <a:br>
              <a:rPr lang="en-IN" sz="1600"/>
            </a:br>
            <a:r>
              <a:rPr lang="en-IN" sz="1600"/>
              <a:t>⚡ Design Responsive Web Design Components.</a:t>
            </a:r>
            <a:br>
              <a:rPr lang="en-IN" sz="1600"/>
            </a:br>
            <a:br>
              <a:rPr lang="en-IN" sz="1600"/>
            </a:br>
            <a:r>
              <a:rPr lang="en-IN" sz="1600"/>
              <a:t>⚡ Prototype your Development before starting up.</a:t>
            </a:r>
            <a:br>
              <a:rPr lang="en-IN" sz="1600"/>
            </a:br>
            <a:br>
              <a:rPr lang="en-IN" sz="1600"/>
            </a:br>
            <a:r>
              <a:rPr lang="en-IN" sz="1600"/>
              <a:t>⚡ Make use of Adobe XD / Figma to rapidly prototype.</a:t>
            </a:r>
            <a:br>
              <a:rPr lang="en-IN" sz="1600"/>
            </a:br>
            <a:br>
              <a:rPr lang="en-IN" sz="1600"/>
            </a:br>
            <a:r>
              <a:rPr lang="en-IN" sz="1600"/>
              <a:t>⚡ Bridge the Human Understanding with the Interface.</a:t>
            </a:r>
            <a:endParaRPr sz="1600"/>
          </a:p>
        </p:txBody>
      </p:sp>
      <p:pic>
        <p:nvPicPr>
          <p:cNvPr id="456" name="Google Shape;456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9332" y="1265754"/>
            <a:ext cx="4255018" cy="2670015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8"/>
          <p:cNvSpPr txBox="1"/>
          <p:nvPr>
            <p:ph idx="6" type="title"/>
          </p:nvPr>
        </p:nvSpPr>
        <p:spPr>
          <a:xfrm>
            <a:off x="704999" y="624372"/>
            <a:ext cx="3634295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Enter the JavaScript Cosmos</a:t>
            </a:r>
            <a:endParaRPr/>
          </a:p>
        </p:txBody>
      </p:sp>
      <p:pic>
        <p:nvPicPr>
          <p:cNvPr id="462" name="Google Shape;46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4576" y="4329791"/>
            <a:ext cx="2416040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48"/>
          <p:cNvSpPr txBox="1"/>
          <p:nvPr>
            <p:ph idx="6" type="title"/>
          </p:nvPr>
        </p:nvSpPr>
        <p:spPr>
          <a:xfrm>
            <a:off x="705000" y="2600762"/>
            <a:ext cx="3634295" cy="172902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 sz="1400"/>
              <a:t>⚡ Start with basics of JavaScript and understanding the Syntax.</a:t>
            </a:r>
            <a:br>
              <a:rPr lang="en-IN" sz="1400"/>
            </a:br>
            <a:br>
              <a:rPr lang="en-IN" sz="1400"/>
            </a:br>
            <a:r>
              <a:rPr lang="en-IN" sz="1400"/>
              <a:t>⚡ Research on DOM Extensively and make Vanilla JavaScript Projects.</a:t>
            </a:r>
            <a:br>
              <a:rPr lang="en-IN" sz="1400"/>
            </a:br>
            <a:br>
              <a:rPr lang="en-IN" sz="1400"/>
            </a:br>
            <a:r>
              <a:rPr lang="en-IN" sz="1400"/>
              <a:t>⚡ Add JS Functionality to your HTML-CSS Projects.</a:t>
            </a:r>
            <a:br>
              <a:rPr lang="en-IN" sz="1400"/>
            </a:br>
            <a:br>
              <a:rPr lang="en-IN" sz="1400"/>
            </a:br>
            <a:r>
              <a:rPr lang="en-IN" sz="1400"/>
              <a:t>⚡ Learn a JS Library like React or JQuery to develop fast.</a:t>
            </a:r>
            <a:br>
              <a:rPr lang="en-IN" sz="1400"/>
            </a:br>
            <a:br>
              <a:rPr lang="en-IN" sz="1400"/>
            </a:br>
            <a:r>
              <a:rPr lang="en-IN" sz="1400"/>
              <a:t>⚡ Bank on Frameworks like Angular to develop Architecture as a Code.</a:t>
            </a:r>
            <a:endParaRPr sz="1400"/>
          </a:p>
        </p:txBody>
      </p:sp>
      <p:pic>
        <p:nvPicPr>
          <p:cNvPr id="464" name="Google Shape;464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07092" y="1155372"/>
            <a:ext cx="3802167" cy="3294965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9"/>
          <p:cNvSpPr txBox="1"/>
          <p:nvPr>
            <p:ph idx="6" type="title"/>
          </p:nvPr>
        </p:nvSpPr>
        <p:spPr>
          <a:xfrm>
            <a:off x="704999" y="624372"/>
            <a:ext cx="3634295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Deployment on Cloud</a:t>
            </a:r>
            <a:endParaRPr/>
          </a:p>
        </p:txBody>
      </p:sp>
      <p:pic>
        <p:nvPicPr>
          <p:cNvPr id="470" name="Google Shape;470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4576" y="4329791"/>
            <a:ext cx="2416040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49"/>
          <p:cNvSpPr txBox="1"/>
          <p:nvPr>
            <p:ph idx="6" type="title"/>
          </p:nvPr>
        </p:nvSpPr>
        <p:spPr>
          <a:xfrm>
            <a:off x="704999" y="2093268"/>
            <a:ext cx="3634295" cy="172902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 sz="1400"/>
              <a:t>⚡ Learnt Git (Version Control System) and Github.</a:t>
            </a:r>
            <a:br>
              <a:rPr lang="en-IN" sz="1400"/>
            </a:br>
            <a:br>
              <a:rPr lang="en-IN" sz="1400"/>
            </a:br>
            <a:r>
              <a:rPr lang="en-IN" sz="1400"/>
              <a:t>⚡ Learn Deployment Services like Heroku and Netlify.</a:t>
            </a:r>
            <a:br>
              <a:rPr lang="en-IN" sz="1400"/>
            </a:br>
            <a:br>
              <a:rPr lang="en-IN" sz="1400"/>
            </a:br>
            <a:r>
              <a:rPr lang="en-IN" sz="1400"/>
              <a:t>⚡ Learn SSH and Terminal.</a:t>
            </a:r>
            <a:br>
              <a:rPr lang="en-IN" sz="1400"/>
            </a:br>
            <a:br>
              <a:rPr lang="en-IN" sz="1400"/>
            </a:br>
            <a:r>
              <a:rPr lang="en-IN" sz="1400"/>
              <a:t>⚡ Learn Cloud Services like AWS &amp; Azure to deploy Services.</a:t>
            </a:r>
            <a:br>
              <a:rPr lang="en-IN" sz="1400"/>
            </a:br>
            <a:endParaRPr sz="1400"/>
          </a:p>
        </p:txBody>
      </p:sp>
      <p:pic>
        <p:nvPicPr>
          <p:cNvPr id="472" name="Google Shape;472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93674" y="1585776"/>
            <a:ext cx="3706769" cy="2744015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0"/>
          <p:cNvSpPr txBox="1"/>
          <p:nvPr>
            <p:ph idx="6" type="title"/>
          </p:nvPr>
        </p:nvSpPr>
        <p:spPr>
          <a:xfrm>
            <a:off x="704999" y="316354"/>
            <a:ext cx="47205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What exactly makes you a Front-End Dev?</a:t>
            </a:r>
            <a:endParaRPr/>
          </a:p>
        </p:txBody>
      </p:sp>
      <p:pic>
        <p:nvPicPr>
          <p:cNvPr id="478" name="Google Shape;478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4576" y="4329791"/>
            <a:ext cx="2416040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50"/>
          <p:cNvSpPr txBox="1"/>
          <p:nvPr>
            <p:ph idx="6" type="title"/>
          </p:nvPr>
        </p:nvSpPr>
        <p:spPr>
          <a:xfrm>
            <a:off x="705000" y="1501950"/>
            <a:ext cx="3634200" cy="29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 sz="1700"/>
              <a:t>⚡ Creating Immersive User-Interface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br>
              <a:rPr lang="en-IN" sz="1700"/>
            </a:br>
            <a:r>
              <a:rPr lang="en-IN" sz="1700"/>
              <a:t>⚡ Understand User-Flow on your Interface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br>
              <a:rPr lang="en-IN" sz="1700"/>
            </a:br>
            <a:r>
              <a:rPr lang="en-IN" sz="1700"/>
              <a:t>⚡ Add Functionality to the Interface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br>
              <a:rPr lang="en-IN" sz="1700"/>
            </a:br>
            <a:r>
              <a:rPr lang="en-IN" sz="1700"/>
              <a:t>⚡ Provide compatibility with Backend APIs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br>
              <a:rPr lang="en-IN" sz="1700"/>
            </a:br>
            <a:r>
              <a:rPr lang="en-IN" sz="1700"/>
              <a:t>⚡ Understand Dynamics of Development </a:t>
            </a:r>
            <a:br>
              <a:rPr lang="en-IN" sz="1700"/>
            </a:br>
            <a:endParaRPr sz="1700"/>
          </a:p>
        </p:txBody>
      </p:sp>
      <p:pic>
        <p:nvPicPr>
          <p:cNvPr id="480" name="Google Shape;480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65320" y="1502087"/>
            <a:ext cx="4506982" cy="2911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1"/>
          <p:cNvSpPr txBox="1"/>
          <p:nvPr>
            <p:ph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>
                <a:solidFill>
                  <a:srgbClr val="FFC39F"/>
                </a:solidFill>
              </a:rPr>
              <a:t>Should I straight get into Frameworks and Libraries?</a:t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486" name="Google Shape;48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9420" y="4295923"/>
            <a:ext cx="2416040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65029" y="1368309"/>
            <a:ext cx="4213942" cy="2987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52"/>
          <p:cNvGrpSpPr/>
          <p:nvPr/>
        </p:nvGrpSpPr>
        <p:grpSpPr>
          <a:xfrm>
            <a:off x="1133044" y="2663625"/>
            <a:ext cx="7456207" cy="2479868"/>
            <a:chOff x="1133044" y="2663625"/>
            <a:chExt cx="7456207" cy="2479868"/>
          </a:xfrm>
        </p:grpSpPr>
        <p:sp>
          <p:nvSpPr>
            <p:cNvPr id="493" name="Google Shape;493;p52"/>
            <p:cNvSpPr/>
            <p:nvPr/>
          </p:nvSpPr>
          <p:spPr>
            <a:xfrm>
              <a:off x="7282338" y="3537185"/>
              <a:ext cx="1306913" cy="1601899"/>
            </a:xfrm>
            <a:custGeom>
              <a:rect b="b" l="l" r="r" t="t"/>
              <a:pathLst>
                <a:path extrusionOk="0" h="10535" w="8595">
                  <a:moveTo>
                    <a:pt x="8401" y="0"/>
                  </a:moveTo>
                  <a:cubicBezTo>
                    <a:pt x="6031" y="490"/>
                    <a:pt x="3849" y="1826"/>
                    <a:pt x="2336" y="3713"/>
                  </a:cubicBezTo>
                  <a:cubicBezTo>
                    <a:pt x="826" y="5599"/>
                    <a:pt x="0" y="8118"/>
                    <a:pt x="40" y="10534"/>
                  </a:cubicBezTo>
                  <a:lnTo>
                    <a:pt x="2389" y="10534"/>
                  </a:lnTo>
                  <a:cubicBezTo>
                    <a:pt x="4069" y="9651"/>
                    <a:pt x="6018" y="7788"/>
                    <a:pt x="7011" y="6092"/>
                  </a:cubicBezTo>
                  <a:lnTo>
                    <a:pt x="5442" y="5945"/>
                  </a:lnTo>
                  <a:lnTo>
                    <a:pt x="7464" y="5209"/>
                  </a:lnTo>
                  <a:cubicBezTo>
                    <a:pt x="8207" y="3589"/>
                    <a:pt x="8594" y="1763"/>
                    <a:pt x="840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2"/>
            <p:cNvSpPr/>
            <p:nvPr/>
          </p:nvSpPr>
          <p:spPr>
            <a:xfrm>
              <a:off x="6826176" y="2663625"/>
              <a:ext cx="1013142" cy="2475455"/>
            </a:xfrm>
            <a:custGeom>
              <a:rect b="b" l="l" r="r" t="t"/>
              <a:pathLst>
                <a:path extrusionOk="0" h="16280" w="6663">
                  <a:moveTo>
                    <a:pt x="5786" y="1"/>
                  </a:moveTo>
                  <a:cubicBezTo>
                    <a:pt x="4009" y="1240"/>
                    <a:pt x="2567" y="2940"/>
                    <a:pt x="1607" y="4875"/>
                  </a:cubicBezTo>
                  <a:lnTo>
                    <a:pt x="2400" y="7838"/>
                  </a:lnTo>
                  <a:lnTo>
                    <a:pt x="1033" y="6222"/>
                  </a:lnTo>
                  <a:cubicBezTo>
                    <a:pt x="961" y="6425"/>
                    <a:pt x="894" y="6632"/>
                    <a:pt x="830" y="6842"/>
                  </a:cubicBezTo>
                  <a:cubicBezTo>
                    <a:pt x="1" y="9588"/>
                    <a:pt x="127" y="13610"/>
                    <a:pt x="1177" y="16279"/>
                  </a:cubicBezTo>
                  <a:lnTo>
                    <a:pt x="3740" y="16279"/>
                  </a:lnTo>
                  <a:cubicBezTo>
                    <a:pt x="5703" y="13190"/>
                    <a:pt x="6662" y="9211"/>
                    <a:pt x="6596" y="5355"/>
                  </a:cubicBezTo>
                  <a:lnTo>
                    <a:pt x="6596" y="5355"/>
                  </a:lnTo>
                  <a:lnTo>
                    <a:pt x="5063" y="5832"/>
                  </a:lnTo>
                  <a:lnTo>
                    <a:pt x="6559" y="4455"/>
                  </a:lnTo>
                  <a:cubicBezTo>
                    <a:pt x="6469" y="2916"/>
                    <a:pt x="6212" y="1410"/>
                    <a:pt x="578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2"/>
            <p:cNvSpPr/>
            <p:nvPr/>
          </p:nvSpPr>
          <p:spPr>
            <a:xfrm>
              <a:off x="7080107" y="3299522"/>
              <a:ext cx="449627" cy="1840930"/>
            </a:xfrm>
            <a:custGeom>
              <a:rect b="b" l="l" r="r" t="t"/>
              <a:pathLst>
                <a:path extrusionOk="0" h="12107" w="2957">
                  <a:moveTo>
                    <a:pt x="2746" y="1"/>
                  </a:moveTo>
                  <a:lnTo>
                    <a:pt x="0" y="12060"/>
                  </a:lnTo>
                  <a:lnTo>
                    <a:pt x="210" y="12107"/>
                  </a:lnTo>
                  <a:lnTo>
                    <a:pt x="2956" y="47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2"/>
            <p:cNvSpPr/>
            <p:nvPr/>
          </p:nvSpPr>
          <p:spPr>
            <a:xfrm>
              <a:off x="1133044" y="3020804"/>
              <a:ext cx="1150752" cy="2118278"/>
            </a:xfrm>
            <a:custGeom>
              <a:rect b="b" l="l" r="r" t="t"/>
              <a:pathLst>
                <a:path extrusionOk="0" h="13931" w="7568">
                  <a:moveTo>
                    <a:pt x="1116" y="1"/>
                  </a:moveTo>
                  <a:cubicBezTo>
                    <a:pt x="167" y="2383"/>
                    <a:pt x="0" y="5076"/>
                    <a:pt x="653" y="7555"/>
                  </a:cubicBezTo>
                  <a:cubicBezTo>
                    <a:pt x="690" y="7698"/>
                    <a:pt x="730" y="7838"/>
                    <a:pt x="770" y="7978"/>
                  </a:cubicBezTo>
                  <a:lnTo>
                    <a:pt x="3006" y="9268"/>
                  </a:lnTo>
                  <a:lnTo>
                    <a:pt x="1180" y="9118"/>
                  </a:lnTo>
                  <a:lnTo>
                    <a:pt x="1180" y="9118"/>
                  </a:lnTo>
                  <a:cubicBezTo>
                    <a:pt x="1956" y="10984"/>
                    <a:pt x="3195" y="12667"/>
                    <a:pt x="4768" y="13930"/>
                  </a:cubicBezTo>
                  <a:lnTo>
                    <a:pt x="7568" y="13930"/>
                  </a:lnTo>
                  <a:cubicBezTo>
                    <a:pt x="7301" y="9041"/>
                    <a:pt x="4842" y="3183"/>
                    <a:pt x="11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52"/>
            <p:cNvSpPr/>
            <p:nvPr/>
          </p:nvSpPr>
          <p:spPr>
            <a:xfrm>
              <a:off x="1440497" y="3558472"/>
              <a:ext cx="718156" cy="1585021"/>
            </a:xfrm>
            <a:custGeom>
              <a:rect b="b" l="l" r="r" t="t"/>
              <a:pathLst>
                <a:path extrusionOk="0" h="10424" w="4723">
                  <a:moveTo>
                    <a:pt x="201" y="0"/>
                  </a:moveTo>
                  <a:lnTo>
                    <a:pt x="1" y="87"/>
                  </a:lnTo>
                  <a:lnTo>
                    <a:pt x="4523" y="10424"/>
                  </a:lnTo>
                  <a:lnTo>
                    <a:pt x="4723" y="10337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8" name="Google Shape;498;p52"/>
          <p:cNvSpPr txBox="1"/>
          <p:nvPr>
            <p:ph type="title"/>
          </p:nvPr>
        </p:nvSpPr>
        <p:spPr>
          <a:xfrm>
            <a:off x="138922" y="428506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 sz="2200"/>
              <a:t>Endpoint</a:t>
            </a:r>
            <a:endParaRPr sz="2200"/>
          </a:p>
        </p:txBody>
      </p:sp>
      <p:pic>
        <p:nvPicPr>
          <p:cNvPr id="499" name="Google Shape;49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39404" y="4315556"/>
            <a:ext cx="2416040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thank you " id="500" name="Google Shape;500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69758" y="1246020"/>
            <a:ext cx="3549568" cy="3549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>
                <a:solidFill>
                  <a:srgbClr val="FFC39F"/>
                </a:solidFill>
              </a:rPr>
              <a:t>TEXT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07" name="Google Shape;107;p20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rgbClr val="FFC39F"/>
                </a:solidFill>
              </a:rPr>
              <a:t>BACK END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08" name="Google Shape;108;p20"/>
          <p:cNvSpPr txBox="1"/>
          <p:nvPr>
            <p:ph type="title"/>
          </p:nvPr>
        </p:nvSpPr>
        <p:spPr>
          <a:xfrm>
            <a:off x="514226" y="2649662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⚡The Internet is generally defined as a global network connecting millions of computers.</a:t>
            </a:r>
            <a:br>
              <a:rPr lang="en-IN"/>
            </a:br>
            <a:br>
              <a:rPr lang="en-IN"/>
            </a:br>
            <a:r>
              <a:rPr lang="en-IN"/>
              <a:t>⚡ </a:t>
            </a:r>
            <a:r>
              <a:rPr lang="en-IN"/>
              <a:t>Unlike online services, which are centrally controlled, by design, the Internet is decentralized.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chemeClr val="lt1"/>
                </a:solidFill>
              </a:rPr>
              <a:t>⚡</a:t>
            </a:r>
            <a:r>
              <a:rPr lang="en-IN"/>
              <a:t>No single person or organization controls the Internet in its entirety.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br>
              <a:rPr lang="en-IN"/>
            </a:br>
            <a:r>
              <a:rPr lang="en-IN">
                <a:solidFill>
                  <a:schemeClr val="lt1"/>
                </a:solidFill>
              </a:rPr>
              <a:t>⚡In order to connect to the Internet, you must have access to an Internet service provider (ISP), which acts the middleman between you and the Internet</a:t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rPr b="1" i="0" lang="en-IN" sz="1600" u="none" cap="none" strike="noStrik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Front-End Developer</a:t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5650" y="1099700"/>
            <a:ext cx="4252775" cy="319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>
                <a:solidFill>
                  <a:srgbClr val="FFC39F"/>
                </a:solidFill>
              </a:rPr>
              <a:t>TEXT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17" name="Google Shape;117;p21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What is a Internet Service Provider?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18" name="Google Shape;118;p21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rgbClr val="FFC39F"/>
                </a:solidFill>
              </a:rPr>
              <a:t>BACK END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19" name="Google Shape;119;p21"/>
          <p:cNvSpPr txBox="1"/>
          <p:nvPr>
            <p:ph type="title"/>
          </p:nvPr>
        </p:nvSpPr>
        <p:spPr>
          <a:xfrm>
            <a:off x="514226" y="2649662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⚡An Internet service provider (ISP) is a company that provides customers with Internet access.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chemeClr val="lt1"/>
                </a:solidFill>
              </a:rPr>
              <a:t>⚡</a:t>
            </a:r>
            <a:r>
              <a:rPr lang="en-IN"/>
              <a:t>Data may be transmitted using several technologies, including dial-up, cable modem, wireless or dedicated high-speed interconnects.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chemeClr val="lt1"/>
                </a:solidFill>
              </a:rPr>
              <a:t>⚡Examples: Jio, Airtel, Vodafone, Idea, BSNL, etc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rPr b="1" i="0" lang="en-IN" sz="1600" u="none" cap="none" strike="noStrik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Front-End Developer</a:t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4525" y="1490900"/>
            <a:ext cx="4315249" cy="305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>
                <a:solidFill>
                  <a:srgbClr val="FFC39F"/>
                </a:solidFill>
              </a:rPr>
              <a:t>TEXT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28" name="Google Shape;128;p22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How Internet works?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29" name="Google Shape;129;p22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rgbClr val="FFC39F"/>
                </a:solidFill>
              </a:rPr>
              <a:t>BACK END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30" name="Google Shape;130;p22"/>
          <p:cNvSpPr txBox="1"/>
          <p:nvPr>
            <p:ph type="title"/>
          </p:nvPr>
        </p:nvSpPr>
        <p:spPr>
          <a:xfrm>
            <a:off x="514226" y="2649662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⚡All computers on the Internet communicate with one another using the Transmission Control Protocol/Internet Protocol suite, abbreviated to TCP/IP.</a:t>
            </a:r>
            <a:br>
              <a:rPr lang="en-IN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chemeClr val="lt1"/>
                </a:solidFill>
              </a:rPr>
              <a:t>⚡</a:t>
            </a:r>
            <a:r>
              <a:rPr lang="en-IN"/>
              <a:t>A protocol is a set of rules specifying how computers should communicate with each other over a network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rPr b="1" i="0" lang="en-IN" sz="1600" u="none" cap="none" strike="noStrik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Front-End Developer</a:t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9425" y="1351925"/>
            <a:ext cx="4276576" cy="343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/>
          <p:nvPr/>
        </p:nvSpPr>
        <p:spPr>
          <a:xfrm>
            <a:off x="1588525" y="184850"/>
            <a:ext cx="5588559" cy="4855124"/>
          </a:xfrm>
          <a:custGeom>
            <a:rect b="b" l="l" r="r" t="t"/>
            <a:pathLst>
              <a:path extrusionOk="0" h="112563" w="122785">
                <a:moveTo>
                  <a:pt x="71028" y="1"/>
                </a:moveTo>
                <a:cubicBezTo>
                  <a:pt x="65152" y="1"/>
                  <a:pt x="59294" y="555"/>
                  <a:pt x="53658" y="2189"/>
                </a:cubicBezTo>
                <a:cubicBezTo>
                  <a:pt x="43388" y="5178"/>
                  <a:pt x="34818" y="12186"/>
                  <a:pt x="29968" y="21699"/>
                </a:cubicBezTo>
                <a:cubicBezTo>
                  <a:pt x="24721" y="31970"/>
                  <a:pt x="21682" y="43518"/>
                  <a:pt x="14327" y="52609"/>
                </a:cubicBezTo>
                <a:cubicBezTo>
                  <a:pt x="10457" y="57422"/>
                  <a:pt x="5397" y="61503"/>
                  <a:pt x="3176" y="67258"/>
                </a:cubicBezTo>
                <a:cubicBezTo>
                  <a:pt x="0" y="75506"/>
                  <a:pt x="3945" y="85417"/>
                  <a:pt x="11139" y="90540"/>
                </a:cubicBezTo>
                <a:cubicBezTo>
                  <a:pt x="15679" y="93753"/>
                  <a:pt x="21174" y="95303"/>
                  <a:pt x="26111" y="97882"/>
                </a:cubicBezTo>
                <a:cubicBezTo>
                  <a:pt x="30662" y="100264"/>
                  <a:pt x="34706" y="103514"/>
                  <a:pt x="39196" y="106032"/>
                </a:cubicBezTo>
                <a:cubicBezTo>
                  <a:pt x="47601" y="110735"/>
                  <a:pt x="57045" y="112562"/>
                  <a:pt x="66700" y="112562"/>
                </a:cubicBezTo>
                <a:cubicBezTo>
                  <a:pt x="75939" y="112562"/>
                  <a:pt x="85370" y="110889"/>
                  <a:pt x="94268" y="108463"/>
                </a:cubicBezTo>
                <a:cubicBezTo>
                  <a:pt x="103360" y="105994"/>
                  <a:pt x="112886" y="102323"/>
                  <a:pt x="118096" y="94472"/>
                </a:cubicBezTo>
                <a:cubicBezTo>
                  <a:pt x="122090" y="88444"/>
                  <a:pt x="122784" y="81138"/>
                  <a:pt x="121891" y="73832"/>
                </a:cubicBezTo>
                <a:cubicBezTo>
                  <a:pt x="121395" y="69677"/>
                  <a:pt x="120378" y="65522"/>
                  <a:pt x="119162" y="61589"/>
                </a:cubicBezTo>
                <a:cubicBezTo>
                  <a:pt x="117810" y="57187"/>
                  <a:pt x="116235" y="52733"/>
                  <a:pt x="116396" y="48119"/>
                </a:cubicBezTo>
                <a:cubicBezTo>
                  <a:pt x="116520" y="44869"/>
                  <a:pt x="117500" y="41732"/>
                  <a:pt x="117984" y="38519"/>
                </a:cubicBezTo>
                <a:cubicBezTo>
                  <a:pt x="118777" y="33372"/>
                  <a:pt x="118281" y="28088"/>
                  <a:pt x="116930" y="23064"/>
                </a:cubicBezTo>
                <a:cubicBezTo>
                  <a:pt x="115962" y="19455"/>
                  <a:pt x="114511" y="15907"/>
                  <a:pt x="112204" y="12967"/>
                </a:cubicBezTo>
                <a:cubicBezTo>
                  <a:pt x="110133" y="10338"/>
                  <a:pt x="107429" y="8254"/>
                  <a:pt x="104513" y="6605"/>
                </a:cubicBezTo>
                <a:cubicBezTo>
                  <a:pt x="96811" y="2250"/>
                  <a:pt x="87793" y="874"/>
                  <a:pt x="78962" y="291"/>
                </a:cubicBezTo>
                <a:cubicBezTo>
                  <a:pt x="76326" y="113"/>
                  <a:pt x="73675" y="1"/>
                  <a:pt x="71028" y="1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" name="Google Shape;139;p23"/>
          <p:cNvGrpSpPr/>
          <p:nvPr/>
        </p:nvGrpSpPr>
        <p:grpSpPr>
          <a:xfrm rot="358680">
            <a:off x="959515" y="2191060"/>
            <a:ext cx="1873559" cy="2348463"/>
            <a:chOff x="702975" y="3038700"/>
            <a:chExt cx="838525" cy="1051025"/>
          </a:xfrm>
        </p:grpSpPr>
        <p:sp>
          <p:nvSpPr>
            <p:cNvPr id="140" name="Google Shape;140;p23"/>
            <p:cNvSpPr/>
            <p:nvPr/>
          </p:nvSpPr>
          <p:spPr>
            <a:xfrm>
              <a:off x="1235125" y="3038700"/>
              <a:ext cx="306375" cy="1047625"/>
            </a:xfrm>
            <a:custGeom>
              <a:rect b="b" l="l" r="r" t="t"/>
              <a:pathLst>
                <a:path extrusionOk="0" h="41905" w="12255">
                  <a:moveTo>
                    <a:pt x="1438" y="0"/>
                  </a:moveTo>
                  <a:cubicBezTo>
                    <a:pt x="626" y="0"/>
                    <a:pt x="24" y="694"/>
                    <a:pt x="12" y="1498"/>
                  </a:cubicBezTo>
                  <a:cubicBezTo>
                    <a:pt x="0" y="2378"/>
                    <a:pt x="682" y="3210"/>
                    <a:pt x="1340" y="3706"/>
                  </a:cubicBezTo>
                  <a:cubicBezTo>
                    <a:pt x="2010" y="4227"/>
                    <a:pt x="3708" y="4673"/>
                    <a:pt x="4130" y="4772"/>
                  </a:cubicBezTo>
                  <a:cubicBezTo>
                    <a:pt x="4304" y="5095"/>
                    <a:pt x="4477" y="5442"/>
                    <a:pt x="4664" y="5839"/>
                  </a:cubicBezTo>
                  <a:cubicBezTo>
                    <a:pt x="4986" y="6521"/>
                    <a:pt x="5346" y="7303"/>
                    <a:pt x="5681" y="8183"/>
                  </a:cubicBezTo>
                  <a:cubicBezTo>
                    <a:pt x="5767" y="8406"/>
                    <a:pt x="5855" y="8667"/>
                    <a:pt x="5941" y="8915"/>
                  </a:cubicBezTo>
                  <a:cubicBezTo>
                    <a:pt x="5706" y="8530"/>
                    <a:pt x="5383" y="8009"/>
                    <a:pt x="5346" y="7960"/>
                  </a:cubicBezTo>
                  <a:cubicBezTo>
                    <a:pt x="4751" y="7227"/>
                    <a:pt x="3309" y="6193"/>
                    <a:pt x="2182" y="6193"/>
                  </a:cubicBezTo>
                  <a:cubicBezTo>
                    <a:pt x="1994" y="6193"/>
                    <a:pt x="1815" y="6222"/>
                    <a:pt x="1649" y="6286"/>
                  </a:cubicBezTo>
                  <a:cubicBezTo>
                    <a:pt x="819" y="6595"/>
                    <a:pt x="533" y="7576"/>
                    <a:pt x="918" y="8345"/>
                  </a:cubicBezTo>
                  <a:cubicBezTo>
                    <a:pt x="1315" y="9126"/>
                    <a:pt x="2307" y="9535"/>
                    <a:pt x="3126" y="9684"/>
                  </a:cubicBezTo>
                  <a:cubicBezTo>
                    <a:pt x="3262" y="9710"/>
                    <a:pt x="3421" y="9721"/>
                    <a:pt x="3595" y="9721"/>
                  </a:cubicBezTo>
                  <a:cubicBezTo>
                    <a:pt x="4498" y="9721"/>
                    <a:pt x="5780" y="9420"/>
                    <a:pt x="6103" y="9337"/>
                  </a:cubicBezTo>
                  <a:cubicBezTo>
                    <a:pt x="6288" y="9883"/>
                    <a:pt x="6475" y="10453"/>
                    <a:pt x="6624" y="11049"/>
                  </a:cubicBezTo>
                  <a:cubicBezTo>
                    <a:pt x="6897" y="12078"/>
                    <a:pt x="7120" y="13194"/>
                    <a:pt x="7206" y="14348"/>
                  </a:cubicBezTo>
                  <a:cubicBezTo>
                    <a:pt x="7219" y="14422"/>
                    <a:pt x="7206" y="14484"/>
                    <a:pt x="7219" y="14546"/>
                  </a:cubicBezTo>
                  <a:cubicBezTo>
                    <a:pt x="7132" y="14335"/>
                    <a:pt x="6586" y="13232"/>
                    <a:pt x="6549" y="13157"/>
                  </a:cubicBezTo>
                  <a:cubicBezTo>
                    <a:pt x="6009" y="12313"/>
                    <a:pt x="4561" y="11031"/>
                    <a:pt x="3399" y="11031"/>
                  </a:cubicBezTo>
                  <a:cubicBezTo>
                    <a:pt x="3280" y="11031"/>
                    <a:pt x="3164" y="11044"/>
                    <a:pt x="3052" y="11073"/>
                  </a:cubicBezTo>
                  <a:cubicBezTo>
                    <a:pt x="2195" y="11309"/>
                    <a:pt x="1811" y="12239"/>
                    <a:pt x="2109" y="13045"/>
                  </a:cubicBezTo>
                  <a:cubicBezTo>
                    <a:pt x="2418" y="13864"/>
                    <a:pt x="3349" y="14385"/>
                    <a:pt x="4143" y="14621"/>
                  </a:cubicBezTo>
                  <a:cubicBezTo>
                    <a:pt x="4438" y="14708"/>
                    <a:pt x="4851" y="14738"/>
                    <a:pt x="5280" y="14738"/>
                  </a:cubicBezTo>
                  <a:cubicBezTo>
                    <a:pt x="6186" y="14738"/>
                    <a:pt x="7160" y="14604"/>
                    <a:pt x="7219" y="14596"/>
                  </a:cubicBezTo>
                  <a:lnTo>
                    <a:pt x="7219" y="14596"/>
                  </a:lnTo>
                  <a:cubicBezTo>
                    <a:pt x="7281" y="15688"/>
                    <a:pt x="7269" y="16804"/>
                    <a:pt x="7194" y="17945"/>
                  </a:cubicBezTo>
                  <a:cubicBezTo>
                    <a:pt x="7145" y="18764"/>
                    <a:pt x="7045" y="19607"/>
                    <a:pt x="6946" y="20438"/>
                  </a:cubicBezTo>
                  <a:cubicBezTo>
                    <a:pt x="6834" y="20165"/>
                    <a:pt x="6338" y="19136"/>
                    <a:pt x="6288" y="19061"/>
                  </a:cubicBezTo>
                  <a:cubicBezTo>
                    <a:pt x="5749" y="18218"/>
                    <a:pt x="4303" y="16947"/>
                    <a:pt x="3150" y="16947"/>
                  </a:cubicBezTo>
                  <a:cubicBezTo>
                    <a:pt x="3031" y="16947"/>
                    <a:pt x="2915" y="16960"/>
                    <a:pt x="2803" y="16989"/>
                  </a:cubicBezTo>
                  <a:cubicBezTo>
                    <a:pt x="1935" y="17213"/>
                    <a:pt x="1550" y="18155"/>
                    <a:pt x="1848" y="18949"/>
                  </a:cubicBezTo>
                  <a:cubicBezTo>
                    <a:pt x="2158" y="19781"/>
                    <a:pt x="3101" y="20302"/>
                    <a:pt x="3895" y="20537"/>
                  </a:cubicBezTo>
                  <a:cubicBezTo>
                    <a:pt x="4188" y="20623"/>
                    <a:pt x="4599" y="20652"/>
                    <a:pt x="5025" y="20652"/>
                  </a:cubicBezTo>
                  <a:cubicBezTo>
                    <a:pt x="5896" y="20652"/>
                    <a:pt x="6830" y="20529"/>
                    <a:pt x="6946" y="20512"/>
                  </a:cubicBezTo>
                  <a:lnTo>
                    <a:pt x="6946" y="20512"/>
                  </a:lnTo>
                  <a:cubicBezTo>
                    <a:pt x="6897" y="20884"/>
                    <a:pt x="6859" y="21269"/>
                    <a:pt x="6809" y="21641"/>
                  </a:cubicBezTo>
                  <a:cubicBezTo>
                    <a:pt x="6649" y="22894"/>
                    <a:pt x="6487" y="24134"/>
                    <a:pt x="6376" y="25362"/>
                  </a:cubicBezTo>
                  <a:cubicBezTo>
                    <a:pt x="6326" y="25784"/>
                    <a:pt x="6301" y="26206"/>
                    <a:pt x="6276" y="26639"/>
                  </a:cubicBezTo>
                  <a:cubicBezTo>
                    <a:pt x="6090" y="26231"/>
                    <a:pt x="5743" y="25523"/>
                    <a:pt x="5706" y="25462"/>
                  </a:cubicBezTo>
                  <a:cubicBezTo>
                    <a:pt x="5168" y="24620"/>
                    <a:pt x="3728" y="23344"/>
                    <a:pt x="2577" y="23344"/>
                  </a:cubicBezTo>
                  <a:cubicBezTo>
                    <a:pt x="2454" y="23344"/>
                    <a:pt x="2335" y="23359"/>
                    <a:pt x="2220" y="23390"/>
                  </a:cubicBezTo>
                  <a:cubicBezTo>
                    <a:pt x="1352" y="23613"/>
                    <a:pt x="968" y="24544"/>
                    <a:pt x="1265" y="25349"/>
                  </a:cubicBezTo>
                  <a:cubicBezTo>
                    <a:pt x="1575" y="26168"/>
                    <a:pt x="2518" y="26689"/>
                    <a:pt x="3311" y="26925"/>
                  </a:cubicBezTo>
                  <a:cubicBezTo>
                    <a:pt x="3601" y="27016"/>
                    <a:pt x="4007" y="27047"/>
                    <a:pt x="4429" y="27047"/>
                  </a:cubicBezTo>
                  <a:cubicBezTo>
                    <a:pt x="5166" y="27047"/>
                    <a:pt x="5952" y="26952"/>
                    <a:pt x="6252" y="26912"/>
                  </a:cubicBezTo>
                  <a:lnTo>
                    <a:pt x="6252" y="26912"/>
                  </a:lnTo>
                  <a:cubicBezTo>
                    <a:pt x="6214" y="27620"/>
                    <a:pt x="6189" y="28314"/>
                    <a:pt x="6202" y="29009"/>
                  </a:cubicBezTo>
                  <a:cubicBezTo>
                    <a:pt x="6202" y="29307"/>
                    <a:pt x="6202" y="29604"/>
                    <a:pt x="6227" y="29889"/>
                  </a:cubicBezTo>
                  <a:cubicBezTo>
                    <a:pt x="6239" y="30175"/>
                    <a:pt x="6264" y="30460"/>
                    <a:pt x="6288" y="30746"/>
                  </a:cubicBezTo>
                  <a:cubicBezTo>
                    <a:pt x="6351" y="31328"/>
                    <a:pt x="6400" y="31874"/>
                    <a:pt x="6475" y="32408"/>
                  </a:cubicBezTo>
                  <a:cubicBezTo>
                    <a:pt x="6500" y="32681"/>
                    <a:pt x="6536" y="32941"/>
                    <a:pt x="6574" y="33201"/>
                  </a:cubicBezTo>
                  <a:cubicBezTo>
                    <a:pt x="6450" y="32767"/>
                    <a:pt x="6239" y="32097"/>
                    <a:pt x="6214" y="32036"/>
                  </a:cubicBezTo>
                  <a:cubicBezTo>
                    <a:pt x="5785" y="31057"/>
                    <a:pt x="4426" y="29448"/>
                    <a:pt x="3220" y="29448"/>
                  </a:cubicBezTo>
                  <a:cubicBezTo>
                    <a:pt x="3172" y="29448"/>
                    <a:pt x="3124" y="29450"/>
                    <a:pt x="3076" y="29456"/>
                  </a:cubicBezTo>
                  <a:cubicBezTo>
                    <a:pt x="2195" y="29542"/>
                    <a:pt x="1674" y="30410"/>
                    <a:pt x="1848" y="31254"/>
                  </a:cubicBezTo>
                  <a:cubicBezTo>
                    <a:pt x="2022" y="32110"/>
                    <a:pt x="2878" y="32767"/>
                    <a:pt x="3622" y="33127"/>
                  </a:cubicBezTo>
                  <a:cubicBezTo>
                    <a:pt x="4441" y="33511"/>
                    <a:pt x="6388" y="33549"/>
                    <a:pt x="6624" y="33561"/>
                  </a:cubicBezTo>
                  <a:cubicBezTo>
                    <a:pt x="6723" y="34206"/>
                    <a:pt x="6809" y="34839"/>
                    <a:pt x="6909" y="35421"/>
                  </a:cubicBezTo>
                  <a:cubicBezTo>
                    <a:pt x="7231" y="37282"/>
                    <a:pt x="7554" y="38820"/>
                    <a:pt x="7802" y="39887"/>
                  </a:cubicBezTo>
                  <a:cubicBezTo>
                    <a:pt x="8050" y="40966"/>
                    <a:pt x="8223" y="41573"/>
                    <a:pt x="8223" y="41573"/>
                  </a:cubicBezTo>
                  <a:lnTo>
                    <a:pt x="8223" y="41586"/>
                  </a:lnTo>
                  <a:cubicBezTo>
                    <a:pt x="8274" y="41778"/>
                    <a:pt x="8448" y="41904"/>
                    <a:pt x="8638" y="41904"/>
                  </a:cubicBezTo>
                  <a:cubicBezTo>
                    <a:pt x="8682" y="41904"/>
                    <a:pt x="8726" y="41898"/>
                    <a:pt x="8769" y="41884"/>
                  </a:cubicBezTo>
                  <a:cubicBezTo>
                    <a:pt x="8992" y="41822"/>
                    <a:pt x="9129" y="41573"/>
                    <a:pt x="9055" y="41338"/>
                  </a:cubicBezTo>
                  <a:cubicBezTo>
                    <a:pt x="9055" y="41338"/>
                    <a:pt x="8881" y="40755"/>
                    <a:pt x="8608" y="39701"/>
                  </a:cubicBezTo>
                  <a:cubicBezTo>
                    <a:pt x="8347" y="38646"/>
                    <a:pt x="7988" y="37121"/>
                    <a:pt x="7641" y="35297"/>
                  </a:cubicBezTo>
                  <a:cubicBezTo>
                    <a:pt x="7529" y="34764"/>
                    <a:pt x="7429" y="34206"/>
                    <a:pt x="7343" y="33623"/>
                  </a:cubicBezTo>
                  <a:cubicBezTo>
                    <a:pt x="7578" y="33561"/>
                    <a:pt x="9464" y="33114"/>
                    <a:pt x="10183" y="32557"/>
                  </a:cubicBezTo>
                  <a:cubicBezTo>
                    <a:pt x="10828" y="32047"/>
                    <a:pt x="11523" y="31217"/>
                    <a:pt x="11511" y="30349"/>
                  </a:cubicBezTo>
                  <a:cubicBezTo>
                    <a:pt x="11499" y="29544"/>
                    <a:pt x="10885" y="28838"/>
                    <a:pt x="10080" y="28838"/>
                  </a:cubicBezTo>
                  <a:cubicBezTo>
                    <a:pt x="10029" y="28838"/>
                    <a:pt x="9976" y="28841"/>
                    <a:pt x="9923" y="28847"/>
                  </a:cubicBezTo>
                  <a:cubicBezTo>
                    <a:pt x="8695" y="28996"/>
                    <a:pt x="7628" y="30956"/>
                    <a:pt x="7418" y="32047"/>
                  </a:cubicBezTo>
                  <a:cubicBezTo>
                    <a:pt x="7405" y="32110"/>
                    <a:pt x="7330" y="32953"/>
                    <a:pt x="7305" y="33387"/>
                  </a:cubicBezTo>
                  <a:cubicBezTo>
                    <a:pt x="7244" y="33028"/>
                    <a:pt x="7181" y="32681"/>
                    <a:pt x="7132" y="32320"/>
                  </a:cubicBezTo>
                  <a:cubicBezTo>
                    <a:pt x="7045" y="31799"/>
                    <a:pt x="6983" y="31242"/>
                    <a:pt x="6909" y="30696"/>
                  </a:cubicBezTo>
                  <a:lnTo>
                    <a:pt x="6834" y="29840"/>
                  </a:lnTo>
                  <a:cubicBezTo>
                    <a:pt x="6809" y="29555"/>
                    <a:pt x="6809" y="29282"/>
                    <a:pt x="6797" y="28984"/>
                  </a:cubicBezTo>
                  <a:cubicBezTo>
                    <a:pt x="6773" y="28563"/>
                    <a:pt x="6785" y="28128"/>
                    <a:pt x="6785" y="27694"/>
                  </a:cubicBezTo>
                  <a:cubicBezTo>
                    <a:pt x="7330" y="27645"/>
                    <a:pt x="8906" y="27471"/>
                    <a:pt x="9613" y="27074"/>
                  </a:cubicBezTo>
                  <a:cubicBezTo>
                    <a:pt x="10332" y="26677"/>
                    <a:pt x="11139" y="25958"/>
                    <a:pt x="11263" y="25101"/>
                  </a:cubicBezTo>
                  <a:cubicBezTo>
                    <a:pt x="11387" y="24246"/>
                    <a:pt x="10803" y="23415"/>
                    <a:pt x="9910" y="23378"/>
                  </a:cubicBezTo>
                  <a:cubicBezTo>
                    <a:pt x="9893" y="23377"/>
                    <a:pt x="9877" y="23377"/>
                    <a:pt x="9860" y="23377"/>
                  </a:cubicBezTo>
                  <a:cubicBezTo>
                    <a:pt x="8646" y="23377"/>
                    <a:pt x="7325" y="25129"/>
                    <a:pt x="6958" y="26156"/>
                  </a:cubicBezTo>
                  <a:cubicBezTo>
                    <a:pt x="6946" y="26193"/>
                    <a:pt x="6884" y="26416"/>
                    <a:pt x="6822" y="26689"/>
                  </a:cubicBezTo>
                  <a:cubicBezTo>
                    <a:pt x="6834" y="26267"/>
                    <a:pt x="6847" y="25834"/>
                    <a:pt x="6884" y="25412"/>
                  </a:cubicBezTo>
                  <a:cubicBezTo>
                    <a:pt x="6983" y="24184"/>
                    <a:pt x="7107" y="22943"/>
                    <a:pt x="7244" y="21691"/>
                  </a:cubicBezTo>
                  <a:cubicBezTo>
                    <a:pt x="7269" y="21443"/>
                    <a:pt x="7294" y="21182"/>
                    <a:pt x="7318" y="20922"/>
                  </a:cubicBezTo>
                  <a:cubicBezTo>
                    <a:pt x="7765" y="20872"/>
                    <a:pt x="9488" y="20699"/>
                    <a:pt x="10221" y="20302"/>
                  </a:cubicBezTo>
                  <a:cubicBezTo>
                    <a:pt x="10940" y="19892"/>
                    <a:pt x="11746" y="19185"/>
                    <a:pt x="11870" y="18317"/>
                  </a:cubicBezTo>
                  <a:cubicBezTo>
                    <a:pt x="11994" y="17474"/>
                    <a:pt x="11412" y="16630"/>
                    <a:pt x="10518" y="16605"/>
                  </a:cubicBezTo>
                  <a:cubicBezTo>
                    <a:pt x="10502" y="16605"/>
                    <a:pt x="10485" y="16604"/>
                    <a:pt x="10468" y="16604"/>
                  </a:cubicBezTo>
                  <a:cubicBezTo>
                    <a:pt x="9253" y="16604"/>
                    <a:pt x="7933" y="18356"/>
                    <a:pt x="7566" y="19371"/>
                  </a:cubicBezTo>
                  <a:cubicBezTo>
                    <a:pt x="7542" y="19409"/>
                    <a:pt x="7479" y="19682"/>
                    <a:pt x="7405" y="19991"/>
                  </a:cubicBezTo>
                  <a:cubicBezTo>
                    <a:pt x="7467" y="19309"/>
                    <a:pt x="7517" y="18640"/>
                    <a:pt x="7542" y="17970"/>
                  </a:cubicBezTo>
                  <a:cubicBezTo>
                    <a:pt x="7603" y="16791"/>
                    <a:pt x="7591" y="15625"/>
                    <a:pt x="7492" y="14497"/>
                  </a:cubicBezTo>
                  <a:cubicBezTo>
                    <a:pt x="7653" y="14484"/>
                    <a:pt x="9662" y="14323"/>
                    <a:pt x="10481" y="13877"/>
                  </a:cubicBezTo>
                  <a:cubicBezTo>
                    <a:pt x="11200" y="13467"/>
                    <a:pt x="12007" y="12760"/>
                    <a:pt x="12131" y="11892"/>
                  </a:cubicBezTo>
                  <a:cubicBezTo>
                    <a:pt x="12255" y="11049"/>
                    <a:pt x="11672" y="10217"/>
                    <a:pt x="10791" y="10180"/>
                  </a:cubicBezTo>
                  <a:cubicBezTo>
                    <a:pt x="10774" y="10180"/>
                    <a:pt x="10757" y="10179"/>
                    <a:pt x="10741" y="10179"/>
                  </a:cubicBezTo>
                  <a:cubicBezTo>
                    <a:pt x="9514" y="10179"/>
                    <a:pt x="8193" y="11931"/>
                    <a:pt x="7826" y="12959"/>
                  </a:cubicBezTo>
                  <a:cubicBezTo>
                    <a:pt x="7802" y="13020"/>
                    <a:pt x="7554" y="14013"/>
                    <a:pt x="7479" y="14373"/>
                  </a:cubicBezTo>
                  <a:lnTo>
                    <a:pt x="7479" y="14323"/>
                  </a:lnTo>
                  <a:cubicBezTo>
                    <a:pt x="7368" y="13144"/>
                    <a:pt x="7107" y="12041"/>
                    <a:pt x="6822" y="10999"/>
                  </a:cubicBezTo>
                  <a:cubicBezTo>
                    <a:pt x="6525" y="9957"/>
                    <a:pt x="6164" y="9002"/>
                    <a:pt x="5805" y="8133"/>
                  </a:cubicBezTo>
                  <a:cubicBezTo>
                    <a:pt x="5458" y="7253"/>
                    <a:pt x="5073" y="6484"/>
                    <a:pt x="4738" y="5801"/>
                  </a:cubicBezTo>
                  <a:cubicBezTo>
                    <a:pt x="4552" y="5429"/>
                    <a:pt x="4366" y="5095"/>
                    <a:pt x="4205" y="4784"/>
                  </a:cubicBezTo>
                  <a:lnTo>
                    <a:pt x="4205" y="4784"/>
                  </a:lnTo>
                  <a:lnTo>
                    <a:pt x="4229" y="4797"/>
                  </a:lnTo>
                  <a:cubicBezTo>
                    <a:pt x="4254" y="4797"/>
                    <a:pt x="4118" y="3296"/>
                    <a:pt x="4105" y="3210"/>
                  </a:cubicBezTo>
                  <a:cubicBezTo>
                    <a:pt x="3882" y="2118"/>
                    <a:pt x="2828" y="158"/>
                    <a:pt x="1600" y="9"/>
                  </a:cubicBezTo>
                  <a:cubicBezTo>
                    <a:pt x="1545" y="3"/>
                    <a:pt x="1491" y="0"/>
                    <a:pt x="143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1388300" y="3139625"/>
              <a:ext cx="100175" cy="127225"/>
            </a:xfrm>
            <a:custGeom>
              <a:rect b="b" l="l" r="r" t="t"/>
              <a:pathLst>
                <a:path extrusionOk="0" h="5089" w="4007">
                  <a:moveTo>
                    <a:pt x="2462" y="1"/>
                  </a:moveTo>
                  <a:cubicBezTo>
                    <a:pt x="2355" y="1"/>
                    <a:pt x="2245" y="14"/>
                    <a:pt x="2134" y="41"/>
                  </a:cubicBezTo>
                  <a:cubicBezTo>
                    <a:pt x="930" y="314"/>
                    <a:pt x="100" y="2397"/>
                    <a:pt x="13" y="3501"/>
                  </a:cubicBezTo>
                  <a:cubicBezTo>
                    <a:pt x="1" y="3588"/>
                    <a:pt x="50" y="5089"/>
                    <a:pt x="75" y="5089"/>
                  </a:cubicBezTo>
                  <a:cubicBezTo>
                    <a:pt x="75" y="5089"/>
                    <a:pt x="2121" y="4357"/>
                    <a:pt x="2816" y="3687"/>
                  </a:cubicBezTo>
                  <a:cubicBezTo>
                    <a:pt x="3411" y="3104"/>
                    <a:pt x="4006" y="2199"/>
                    <a:pt x="3895" y="1331"/>
                  </a:cubicBezTo>
                  <a:cubicBezTo>
                    <a:pt x="3798" y="595"/>
                    <a:pt x="3191" y="1"/>
                    <a:pt x="2462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702975" y="3307575"/>
              <a:ext cx="755100" cy="782150"/>
            </a:xfrm>
            <a:custGeom>
              <a:rect b="b" l="l" r="r" t="t"/>
              <a:pathLst>
                <a:path extrusionOk="0" h="31286" w="30204">
                  <a:moveTo>
                    <a:pt x="1705" y="0"/>
                  </a:moveTo>
                  <a:cubicBezTo>
                    <a:pt x="1437" y="0"/>
                    <a:pt x="1187" y="48"/>
                    <a:pt x="969" y="157"/>
                  </a:cubicBezTo>
                  <a:cubicBezTo>
                    <a:pt x="174" y="554"/>
                    <a:pt x="1" y="1559"/>
                    <a:pt x="473" y="2278"/>
                  </a:cubicBezTo>
                  <a:cubicBezTo>
                    <a:pt x="944" y="3009"/>
                    <a:pt x="1973" y="3320"/>
                    <a:pt x="2792" y="3382"/>
                  </a:cubicBezTo>
                  <a:cubicBezTo>
                    <a:pt x="2836" y="3385"/>
                    <a:pt x="2882" y="3386"/>
                    <a:pt x="2931" y="3386"/>
                  </a:cubicBezTo>
                  <a:cubicBezTo>
                    <a:pt x="3815" y="3386"/>
                    <a:pt x="5319" y="2866"/>
                    <a:pt x="5707" y="2725"/>
                  </a:cubicBezTo>
                  <a:cubicBezTo>
                    <a:pt x="6030" y="2910"/>
                    <a:pt x="6364" y="3097"/>
                    <a:pt x="6736" y="3320"/>
                  </a:cubicBezTo>
                  <a:cubicBezTo>
                    <a:pt x="7394" y="3717"/>
                    <a:pt x="8126" y="4175"/>
                    <a:pt x="8883" y="4721"/>
                  </a:cubicBezTo>
                  <a:cubicBezTo>
                    <a:pt x="9093" y="4858"/>
                    <a:pt x="9304" y="5032"/>
                    <a:pt x="9515" y="5181"/>
                  </a:cubicBezTo>
                  <a:cubicBezTo>
                    <a:pt x="9106" y="4994"/>
                    <a:pt x="8547" y="4746"/>
                    <a:pt x="8486" y="4721"/>
                  </a:cubicBezTo>
                  <a:cubicBezTo>
                    <a:pt x="8085" y="4594"/>
                    <a:pt x="7515" y="4510"/>
                    <a:pt x="6923" y="4510"/>
                  </a:cubicBezTo>
                  <a:cubicBezTo>
                    <a:pt x="5954" y="4510"/>
                    <a:pt x="4925" y="4735"/>
                    <a:pt x="4479" y="5366"/>
                  </a:cubicBezTo>
                  <a:cubicBezTo>
                    <a:pt x="3958" y="6086"/>
                    <a:pt x="4268" y="7053"/>
                    <a:pt x="5000" y="7475"/>
                  </a:cubicBezTo>
                  <a:cubicBezTo>
                    <a:pt x="5316" y="7654"/>
                    <a:pt x="5681" y="7725"/>
                    <a:pt x="6053" y="7725"/>
                  </a:cubicBezTo>
                  <a:cubicBezTo>
                    <a:pt x="6586" y="7725"/>
                    <a:pt x="7135" y="7578"/>
                    <a:pt x="7580" y="7388"/>
                  </a:cubicBezTo>
                  <a:cubicBezTo>
                    <a:pt x="8374" y="7053"/>
                    <a:pt x="9614" y="5738"/>
                    <a:pt x="9875" y="5454"/>
                  </a:cubicBezTo>
                  <a:cubicBezTo>
                    <a:pt x="10333" y="5801"/>
                    <a:pt x="10793" y="6173"/>
                    <a:pt x="11251" y="6595"/>
                  </a:cubicBezTo>
                  <a:cubicBezTo>
                    <a:pt x="12045" y="7301"/>
                    <a:pt x="12852" y="8108"/>
                    <a:pt x="13558" y="9026"/>
                  </a:cubicBezTo>
                  <a:cubicBezTo>
                    <a:pt x="13608" y="9075"/>
                    <a:pt x="13633" y="9137"/>
                    <a:pt x="13682" y="9187"/>
                  </a:cubicBezTo>
                  <a:cubicBezTo>
                    <a:pt x="13497" y="9062"/>
                    <a:pt x="12430" y="8430"/>
                    <a:pt x="12356" y="8393"/>
                  </a:cubicBezTo>
                  <a:cubicBezTo>
                    <a:pt x="11829" y="8161"/>
                    <a:pt x="10980" y="7974"/>
                    <a:pt x="10169" y="7974"/>
                  </a:cubicBezTo>
                  <a:cubicBezTo>
                    <a:pt x="9415" y="7974"/>
                    <a:pt x="8694" y="8137"/>
                    <a:pt x="8299" y="8579"/>
                  </a:cubicBezTo>
                  <a:cubicBezTo>
                    <a:pt x="7704" y="9249"/>
                    <a:pt x="7902" y="10241"/>
                    <a:pt x="8585" y="10749"/>
                  </a:cubicBezTo>
                  <a:cubicBezTo>
                    <a:pt x="8965" y="11023"/>
                    <a:pt x="9453" y="11128"/>
                    <a:pt x="9946" y="11128"/>
                  </a:cubicBezTo>
                  <a:cubicBezTo>
                    <a:pt x="10370" y="11128"/>
                    <a:pt x="10798" y="11051"/>
                    <a:pt x="11165" y="10936"/>
                  </a:cubicBezTo>
                  <a:cubicBezTo>
                    <a:pt x="12070" y="10663"/>
                    <a:pt x="13646" y="9274"/>
                    <a:pt x="13707" y="9224"/>
                  </a:cubicBezTo>
                  <a:cubicBezTo>
                    <a:pt x="14365" y="10092"/>
                    <a:pt x="14972" y="11035"/>
                    <a:pt x="15531" y="12027"/>
                  </a:cubicBezTo>
                  <a:cubicBezTo>
                    <a:pt x="15940" y="12747"/>
                    <a:pt x="16325" y="13491"/>
                    <a:pt x="16709" y="14247"/>
                  </a:cubicBezTo>
                  <a:cubicBezTo>
                    <a:pt x="16461" y="14086"/>
                    <a:pt x="15468" y="13491"/>
                    <a:pt x="15394" y="13466"/>
                  </a:cubicBezTo>
                  <a:cubicBezTo>
                    <a:pt x="14876" y="13229"/>
                    <a:pt x="14035" y="13042"/>
                    <a:pt x="13227" y="13042"/>
                  </a:cubicBezTo>
                  <a:cubicBezTo>
                    <a:pt x="12469" y="13042"/>
                    <a:pt x="11741" y="13207"/>
                    <a:pt x="11339" y="13652"/>
                  </a:cubicBezTo>
                  <a:cubicBezTo>
                    <a:pt x="10743" y="14322"/>
                    <a:pt x="10942" y="15314"/>
                    <a:pt x="11636" y="15823"/>
                  </a:cubicBezTo>
                  <a:cubicBezTo>
                    <a:pt x="12014" y="16094"/>
                    <a:pt x="12497" y="16196"/>
                    <a:pt x="12985" y="16196"/>
                  </a:cubicBezTo>
                  <a:cubicBezTo>
                    <a:pt x="13411" y="16196"/>
                    <a:pt x="13839" y="16119"/>
                    <a:pt x="14203" y="16009"/>
                  </a:cubicBezTo>
                  <a:cubicBezTo>
                    <a:pt x="15096" y="15736"/>
                    <a:pt x="16610" y="14421"/>
                    <a:pt x="16734" y="14310"/>
                  </a:cubicBezTo>
                  <a:cubicBezTo>
                    <a:pt x="16907" y="14644"/>
                    <a:pt x="17081" y="14980"/>
                    <a:pt x="17255" y="15327"/>
                  </a:cubicBezTo>
                  <a:cubicBezTo>
                    <a:pt x="17813" y="16443"/>
                    <a:pt x="18359" y="17571"/>
                    <a:pt x="18941" y="18663"/>
                  </a:cubicBezTo>
                  <a:cubicBezTo>
                    <a:pt x="19140" y="19048"/>
                    <a:pt x="19351" y="19420"/>
                    <a:pt x="19562" y="19779"/>
                  </a:cubicBezTo>
                  <a:cubicBezTo>
                    <a:pt x="19190" y="19556"/>
                    <a:pt x="18495" y="19147"/>
                    <a:pt x="18433" y="19122"/>
                  </a:cubicBezTo>
                  <a:cubicBezTo>
                    <a:pt x="17915" y="18885"/>
                    <a:pt x="17074" y="18698"/>
                    <a:pt x="16266" y="18698"/>
                  </a:cubicBezTo>
                  <a:cubicBezTo>
                    <a:pt x="15508" y="18698"/>
                    <a:pt x="14780" y="18863"/>
                    <a:pt x="14377" y="19308"/>
                  </a:cubicBezTo>
                  <a:cubicBezTo>
                    <a:pt x="13782" y="19978"/>
                    <a:pt x="13980" y="20970"/>
                    <a:pt x="14675" y="21479"/>
                  </a:cubicBezTo>
                  <a:cubicBezTo>
                    <a:pt x="15052" y="21750"/>
                    <a:pt x="15536" y="21852"/>
                    <a:pt x="16024" y="21852"/>
                  </a:cubicBezTo>
                  <a:cubicBezTo>
                    <a:pt x="16450" y="21852"/>
                    <a:pt x="16878" y="21775"/>
                    <a:pt x="17243" y="21665"/>
                  </a:cubicBezTo>
                  <a:cubicBezTo>
                    <a:pt x="18048" y="21429"/>
                    <a:pt x="19338" y="20338"/>
                    <a:pt x="19699" y="20027"/>
                  </a:cubicBezTo>
                  <a:cubicBezTo>
                    <a:pt x="20058" y="20636"/>
                    <a:pt x="20418" y="21231"/>
                    <a:pt x="20802" y="21802"/>
                  </a:cubicBezTo>
                  <a:cubicBezTo>
                    <a:pt x="20976" y="22050"/>
                    <a:pt x="21137" y="22310"/>
                    <a:pt x="21323" y="22533"/>
                  </a:cubicBezTo>
                  <a:cubicBezTo>
                    <a:pt x="21497" y="22756"/>
                    <a:pt x="21670" y="22979"/>
                    <a:pt x="21832" y="23203"/>
                  </a:cubicBezTo>
                  <a:cubicBezTo>
                    <a:pt x="22204" y="23662"/>
                    <a:pt x="22551" y="24084"/>
                    <a:pt x="22911" y="24493"/>
                  </a:cubicBezTo>
                  <a:cubicBezTo>
                    <a:pt x="23084" y="24704"/>
                    <a:pt x="23258" y="24890"/>
                    <a:pt x="23432" y="25088"/>
                  </a:cubicBezTo>
                  <a:cubicBezTo>
                    <a:pt x="23097" y="24803"/>
                    <a:pt x="22538" y="24357"/>
                    <a:pt x="22489" y="24319"/>
                  </a:cubicBezTo>
                  <a:cubicBezTo>
                    <a:pt x="21875" y="23926"/>
                    <a:pt x="20729" y="23521"/>
                    <a:pt x="19743" y="23521"/>
                  </a:cubicBezTo>
                  <a:cubicBezTo>
                    <a:pt x="19237" y="23521"/>
                    <a:pt x="18774" y="23628"/>
                    <a:pt x="18445" y="23897"/>
                  </a:cubicBezTo>
                  <a:cubicBezTo>
                    <a:pt x="17764" y="24456"/>
                    <a:pt x="17800" y="25473"/>
                    <a:pt x="18409" y="26080"/>
                  </a:cubicBezTo>
                  <a:cubicBezTo>
                    <a:pt x="18883" y="26545"/>
                    <a:pt x="19624" y="26705"/>
                    <a:pt x="20313" y="26705"/>
                  </a:cubicBezTo>
                  <a:cubicBezTo>
                    <a:pt x="20526" y="26705"/>
                    <a:pt x="20733" y="26690"/>
                    <a:pt x="20926" y="26664"/>
                  </a:cubicBezTo>
                  <a:cubicBezTo>
                    <a:pt x="21832" y="26527"/>
                    <a:pt x="23469" y="25485"/>
                    <a:pt x="23668" y="25361"/>
                  </a:cubicBezTo>
                  <a:cubicBezTo>
                    <a:pt x="24101" y="25857"/>
                    <a:pt x="24536" y="26328"/>
                    <a:pt x="24945" y="26763"/>
                  </a:cubicBezTo>
                  <a:cubicBezTo>
                    <a:pt x="26223" y="28139"/>
                    <a:pt x="27351" y="29244"/>
                    <a:pt x="28145" y="30000"/>
                  </a:cubicBezTo>
                  <a:cubicBezTo>
                    <a:pt x="28952" y="30757"/>
                    <a:pt x="29423" y="31179"/>
                    <a:pt x="29423" y="31179"/>
                  </a:cubicBezTo>
                  <a:lnTo>
                    <a:pt x="29435" y="31179"/>
                  </a:lnTo>
                  <a:cubicBezTo>
                    <a:pt x="29518" y="31250"/>
                    <a:pt x="29619" y="31285"/>
                    <a:pt x="29719" y="31285"/>
                  </a:cubicBezTo>
                  <a:cubicBezTo>
                    <a:pt x="29843" y="31285"/>
                    <a:pt x="29966" y="31232"/>
                    <a:pt x="30055" y="31129"/>
                  </a:cubicBezTo>
                  <a:cubicBezTo>
                    <a:pt x="30204" y="30942"/>
                    <a:pt x="30179" y="30670"/>
                    <a:pt x="29994" y="30521"/>
                  </a:cubicBezTo>
                  <a:cubicBezTo>
                    <a:pt x="29994" y="30521"/>
                    <a:pt x="29522" y="30124"/>
                    <a:pt x="28715" y="29393"/>
                  </a:cubicBezTo>
                  <a:cubicBezTo>
                    <a:pt x="27910" y="28660"/>
                    <a:pt x="26781" y="27594"/>
                    <a:pt x="25466" y="26254"/>
                  </a:cubicBezTo>
                  <a:cubicBezTo>
                    <a:pt x="25094" y="25870"/>
                    <a:pt x="24697" y="25448"/>
                    <a:pt x="24300" y="25026"/>
                  </a:cubicBezTo>
                  <a:cubicBezTo>
                    <a:pt x="24473" y="24853"/>
                    <a:pt x="25788" y="23426"/>
                    <a:pt x="26086" y="22558"/>
                  </a:cubicBezTo>
                  <a:cubicBezTo>
                    <a:pt x="26347" y="21777"/>
                    <a:pt x="26471" y="20710"/>
                    <a:pt x="25975" y="19991"/>
                  </a:cubicBezTo>
                  <a:cubicBezTo>
                    <a:pt x="25677" y="19555"/>
                    <a:pt x="25191" y="19299"/>
                    <a:pt x="24703" y="19299"/>
                  </a:cubicBezTo>
                  <a:cubicBezTo>
                    <a:pt x="24398" y="19299"/>
                    <a:pt x="24091" y="19399"/>
                    <a:pt x="23828" y="19618"/>
                  </a:cubicBezTo>
                  <a:cubicBezTo>
                    <a:pt x="22874" y="20412"/>
                    <a:pt x="23084" y="22645"/>
                    <a:pt x="23494" y="23662"/>
                  </a:cubicBezTo>
                  <a:cubicBezTo>
                    <a:pt x="23519" y="23736"/>
                    <a:pt x="23928" y="24468"/>
                    <a:pt x="24139" y="24840"/>
                  </a:cubicBezTo>
                  <a:cubicBezTo>
                    <a:pt x="23903" y="24580"/>
                    <a:pt x="23655" y="24332"/>
                    <a:pt x="23407" y="24046"/>
                  </a:cubicBezTo>
                  <a:cubicBezTo>
                    <a:pt x="23059" y="23662"/>
                    <a:pt x="22687" y="23227"/>
                    <a:pt x="22340" y="22819"/>
                  </a:cubicBezTo>
                  <a:cubicBezTo>
                    <a:pt x="22154" y="22595"/>
                    <a:pt x="21981" y="22372"/>
                    <a:pt x="21794" y="22149"/>
                  </a:cubicBezTo>
                  <a:cubicBezTo>
                    <a:pt x="21609" y="21926"/>
                    <a:pt x="21460" y="21689"/>
                    <a:pt x="21286" y="21454"/>
                  </a:cubicBezTo>
                  <a:cubicBezTo>
                    <a:pt x="21050" y="21119"/>
                    <a:pt x="20815" y="20747"/>
                    <a:pt x="20579" y="20375"/>
                  </a:cubicBezTo>
                  <a:cubicBezTo>
                    <a:pt x="21000" y="20040"/>
                    <a:pt x="22216" y="19023"/>
                    <a:pt x="22588" y="18316"/>
                  </a:cubicBezTo>
                  <a:cubicBezTo>
                    <a:pt x="22973" y="17584"/>
                    <a:pt x="23246" y="16542"/>
                    <a:pt x="22874" y="15749"/>
                  </a:cubicBezTo>
                  <a:cubicBezTo>
                    <a:pt x="22613" y="15210"/>
                    <a:pt x="22079" y="14860"/>
                    <a:pt x="21518" y="14860"/>
                  </a:cubicBezTo>
                  <a:cubicBezTo>
                    <a:pt x="21278" y="14860"/>
                    <a:pt x="21033" y="14924"/>
                    <a:pt x="20802" y="15066"/>
                  </a:cubicBezTo>
                  <a:cubicBezTo>
                    <a:pt x="19748" y="15699"/>
                    <a:pt x="19611" y="17932"/>
                    <a:pt x="19859" y="19010"/>
                  </a:cubicBezTo>
                  <a:cubicBezTo>
                    <a:pt x="19872" y="19048"/>
                    <a:pt x="19947" y="19271"/>
                    <a:pt x="20046" y="19531"/>
                  </a:cubicBezTo>
                  <a:cubicBezTo>
                    <a:pt x="19823" y="19159"/>
                    <a:pt x="19599" y="18800"/>
                    <a:pt x="19388" y="18428"/>
                  </a:cubicBezTo>
                  <a:cubicBezTo>
                    <a:pt x="18793" y="17348"/>
                    <a:pt x="18222" y="16245"/>
                    <a:pt x="17640" y="15128"/>
                  </a:cubicBezTo>
                  <a:cubicBezTo>
                    <a:pt x="17527" y="14905"/>
                    <a:pt x="17403" y="14669"/>
                    <a:pt x="17279" y="14446"/>
                  </a:cubicBezTo>
                  <a:cubicBezTo>
                    <a:pt x="17627" y="14161"/>
                    <a:pt x="18966" y="13069"/>
                    <a:pt x="19351" y="12325"/>
                  </a:cubicBezTo>
                  <a:cubicBezTo>
                    <a:pt x="19735" y="11593"/>
                    <a:pt x="20021" y="10551"/>
                    <a:pt x="19636" y="9757"/>
                  </a:cubicBezTo>
                  <a:cubicBezTo>
                    <a:pt x="19385" y="9219"/>
                    <a:pt x="18848" y="8869"/>
                    <a:pt x="18284" y="8869"/>
                  </a:cubicBezTo>
                  <a:cubicBezTo>
                    <a:pt x="18043" y="8869"/>
                    <a:pt x="17796" y="8934"/>
                    <a:pt x="17565" y="9075"/>
                  </a:cubicBezTo>
                  <a:cubicBezTo>
                    <a:pt x="16510" y="9707"/>
                    <a:pt x="16374" y="11940"/>
                    <a:pt x="16634" y="13020"/>
                  </a:cubicBezTo>
                  <a:cubicBezTo>
                    <a:pt x="16634" y="13056"/>
                    <a:pt x="16734" y="13317"/>
                    <a:pt x="16833" y="13615"/>
                  </a:cubicBezTo>
                  <a:cubicBezTo>
                    <a:pt x="16510" y="13020"/>
                    <a:pt x="16188" y="12424"/>
                    <a:pt x="15841" y="11854"/>
                  </a:cubicBezTo>
                  <a:cubicBezTo>
                    <a:pt x="15233" y="10837"/>
                    <a:pt x="14588" y="9869"/>
                    <a:pt x="13881" y="8988"/>
                  </a:cubicBezTo>
                  <a:cubicBezTo>
                    <a:pt x="14005" y="8889"/>
                    <a:pt x="15605" y="7648"/>
                    <a:pt x="16027" y="6818"/>
                  </a:cubicBezTo>
                  <a:cubicBezTo>
                    <a:pt x="16411" y="6086"/>
                    <a:pt x="16697" y="5044"/>
                    <a:pt x="16312" y="4263"/>
                  </a:cubicBezTo>
                  <a:cubicBezTo>
                    <a:pt x="16060" y="3715"/>
                    <a:pt x="15521" y="3368"/>
                    <a:pt x="14957" y="3368"/>
                  </a:cubicBezTo>
                  <a:cubicBezTo>
                    <a:pt x="14716" y="3368"/>
                    <a:pt x="14471" y="3431"/>
                    <a:pt x="14241" y="3568"/>
                  </a:cubicBezTo>
                  <a:cubicBezTo>
                    <a:pt x="13186" y="4213"/>
                    <a:pt x="13050" y="6446"/>
                    <a:pt x="13310" y="7513"/>
                  </a:cubicBezTo>
                  <a:cubicBezTo>
                    <a:pt x="13323" y="7599"/>
                    <a:pt x="13670" y="8554"/>
                    <a:pt x="13806" y="8889"/>
                  </a:cubicBezTo>
                  <a:cubicBezTo>
                    <a:pt x="13794" y="8877"/>
                    <a:pt x="13782" y="8864"/>
                    <a:pt x="13782" y="8852"/>
                  </a:cubicBezTo>
                  <a:cubicBezTo>
                    <a:pt x="13037" y="7934"/>
                    <a:pt x="12207" y="7140"/>
                    <a:pt x="11388" y="6433"/>
                  </a:cubicBezTo>
                  <a:cubicBezTo>
                    <a:pt x="10570" y="5726"/>
                    <a:pt x="9738" y="5131"/>
                    <a:pt x="8957" y="4610"/>
                  </a:cubicBezTo>
                  <a:cubicBezTo>
                    <a:pt x="8188" y="4076"/>
                    <a:pt x="7444" y="3643"/>
                    <a:pt x="6786" y="3258"/>
                  </a:cubicBezTo>
                  <a:cubicBezTo>
                    <a:pt x="6427" y="3047"/>
                    <a:pt x="6091" y="2874"/>
                    <a:pt x="5782" y="2700"/>
                  </a:cubicBezTo>
                  <a:lnTo>
                    <a:pt x="5807" y="2700"/>
                  </a:lnTo>
                  <a:cubicBezTo>
                    <a:pt x="5831" y="2687"/>
                    <a:pt x="4889" y="1509"/>
                    <a:pt x="4826" y="1435"/>
                  </a:cubicBezTo>
                  <a:cubicBezTo>
                    <a:pt x="4198" y="806"/>
                    <a:pt x="2806" y="0"/>
                    <a:pt x="17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" name="Google Shape;143;p23"/>
          <p:cNvSpPr txBox="1"/>
          <p:nvPr>
            <p:ph idx="2" type="title"/>
          </p:nvPr>
        </p:nvSpPr>
        <p:spPr>
          <a:xfrm>
            <a:off x="2879225" y="995475"/>
            <a:ext cx="44013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>
                <a:solidFill>
                  <a:schemeClr val="dk1"/>
                </a:solidFill>
              </a:rPr>
              <a:t>No. of Internet Users? </a:t>
            </a:r>
            <a:endParaRPr sz="6000">
              <a:solidFill>
                <a:schemeClr val="dk1"/>
              </a:solidFill>
            </a:endParaRPr>
          </a:p>
        </p:txBody>
      </p:sp>
      <p:grpSp>
        <p:nvGrpSpPr>
          <p:cNvPr id="144" name="Google Shape;144;p23"/>
          <p:cNvGrpSpPr/>
          <p:nvPr/>
        </p:nvGrpSpPr>
        <p:grpSpPr>
          <a:xfrm>
            <a:off x="6795904" y="3307981"/>
            <a:ext cx="1479755" cy="1642185"/>
            <a:chOff x="5863018" y="3309697"/>
            <a:chExt cx="1479755" cy="1642185"/>
          </a:xfrm>
        </p:grpSpPr>
        <p:sp>
          <p:nvSpPr>
            <p:cNvPr id="145" name="Google Shape;145;p23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rect b="b" l="l" r="r" t="t"/>
              <a:pathLst>
                <a:path extrusionOk="0" h="35797" w="15754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3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rect b="b" l="l" r="r" t="t"/>
              <a:pathLst>
                <a:path extrusionOk="0" h="15468" w="14414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3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rect b="b" l="l" r="r" t="t"/>
              <a:pathLst>
                <a:path extrusionOk="0" h="14960" w="14489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3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rect b="b" l="l" r="r" t="t"/>
              <a:pathLst>
                <a:path extrusionOk="0" h="35797" w="13162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3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rect b="b" l="l" r="r" t="t"/>
              <a:pathLst>
                <a:path extrusionOk="0" h="15654" w="14054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3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rect b="b" l="l" r="r" t="t"/>
              <a:pathLst>
                <a:path extrusionOk="0" h="15158" w="1460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1" name="Google Shape;15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0794" y="4333539"/>
            <a:ext cx="2416038" cy="1233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192975" y="3307975"/>
            <a:ext cx="4653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57" name="Google Shape;157;p24"/>
          <p:cNvSpPr txBox="1"/>
          <p:nvPr>
            <p:ph idx="2" type="title"/>
          </p:nvPr>
        </p:nvSpPr>
        <p:spPr>
          <a:xfrm>
            <a:off x="1371125" y="294025"/>
            <a:ext cx="6681600" cy="106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>
                <a:solidFill>
                  <a:srgbClr val="434343"/>
                </a:solidFill>
              </a:rPr>
              <a:t>Some Statistics!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0794" y="4333539"/>
            <a:ext cx="2416038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8975" y="1948825"/>
            <a:ext cx="6846500" cy="251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What is a Client and a Server?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65" name="Google Shape;165;p25"/>
          <p:cNvSpPr txBox="1"/>
          <p:nvPr>
            <p:ph type="title"/>
          </p:nvPr>
        </p:nvSpPr>
        <p:spPr>
          <a:xfrm>
            <a:off x="514226" y="2649662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chemeClr val="lt1"/>
                </a:solidFill>
              </a:rPr>
              <a:t>⚡Clients and servers are both applications that communicate over the Internet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C</a:t>
            </a:r>
            <a:r>
              <a:rPr lang="en-IN"/>
              <a:t>lients are “closer to the user” in that they are more user-facing applications like web browsers, email clients, or smartphone apps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</a:t>
            </a:r>
            <a:r>
              <a:rPr lang="en-IN">
                <a:solidFill>
                  <a:schemeClr val="lt1"/>
                </a:solidFill>
              </a:rPr>
              <a:t>Servers are applications running on a remote computer which the client communicates over the Internet when it needs to.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66" name="Google Shape;16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5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6463" y="1192625"/>
            <a:ext cx="5172174" cy="310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